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9"/>
  </p:notesMasterIdLst>
  <p:sldIdLst>
    <p:sldId id="256" r:id="rId2"/>
    <p:sldId id="258" r:id="rId3"/>
    <p:sldId id="261" r:id="rId4"/>
    <p:sldId id="264" r:id="rId5"/>
    <p:sldId id="295" r:id="rId6"/>
    <p:sldId id="294" r:id="rId7"/>
    <p:sldId id="296" r:id="rId8"/>
    <p:sldId id="272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5" r:id="rId17"/>
    <p:sldId id="306" r:id="rId18"/>
    <p:sldId id="269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307" r:id="rId28"/>
  </p:sldIdLst>
  <p:sldSz cx="9144000" cy="5143500" type="screen16x9"/>
  <p:notesSz cx="6858000" cy="9144000"/>
  <p:embeddedFontLst>
    <p:embeddedFont>
      <p:font typeface="Noto Sans JP Black" panose="020B0200000000000000" pitchFamily="34" charset="-128"/>
      <p:bold r:id="rId30"/>
    </p:embeddedFont>
    <p:embeddedFont>
      <p:font typeface="Cavolini" panose="03000502040302020204" pitchFamily="66" charset="0"/>
      <p:regular r:id="rId31"/>
      <p:bold r:id="rId32"/>
      <p:italic r:id="rId33"/>
      <p:boldItalic r:id="rId34"/>
    </p:embeddedFont>
    <p:embeddedFont>
      <p:font typeface="Fredoka One" panose="02000000000000000000" pitchFamily="2" charset="0"/>
      <p:regular r:id="rId35"/>
    </p:embeddedFont>
    <p:embeddedFont>
      <p:font typeface="Georgia Pro Black" panose="02040A02050405020203" pitchFamily="18" charset="0"/>
      <p:bold r:id="rId36"/>
      <p:boldItalic r:id="rId37"/>
    </p:embeddedFont>
    <p:embeddedFont>
      <p:font typeface="Golos Text" panose="020B0604020202020204" charset="0"/>
      <p:regular r:id="rId38"/>
      <p:bold r:id="rId39"/>
    </p:embeddedFont>
    <p:embeddedFont>
      <p:font typeface="Golos Text Black" panose="020B0604020202020204" charset="0"/>
      <p:bold r:id="rId40"/>
    </p:embeddedFont>
    <p:embeddedFont>
      <p:font typeface="Golos Text SemiBold" panose="020B0604020202020204" charset="0"/>
      <p:regular r:id="rId41"/>
      <p:bold r:id="rId42"/>
    </p:embeddedFont>
    <p:embeddedFont>
      <p:font typeface="Lato" panose="020F0502020204030203" pitchFamily="34" charset="0"/>
      <p:regular r:id="rId43"/>
      <p:bold r:id="rId44"/>
      <p:italic r:id="rId45"/>
      <p:boldItalic r:id="rId46"/>
    </p:embeddedFont>
    <p:embeddedFont>
      <p:font typeface="Lucida Calligraphy" panose="03010101010101010101" pitchFamily="66" charset="0"/>
      <p:regular r:id="rId47"/>
    </p:embeddedFont>
    <p:embeddedFont>
      <p:font typeface="Palanquin Dark" panose="020B0604020202020204" charset="0"/>
      <p:regular r:id="rId48"/>
      <p:bold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656CD1-ACAB-4A5B-A57B-CFCCCFBCA1EB}">
  <a:tblStyle styleId="{B9656CD1-ACAB-4A5B-A57B-CFCCCFBCA1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20.png>
</file>

<file path=ppt/media/image22.png>
</file>

<file path=ppt/media/image24.png>
</file>

<file path=ppt/media/image26.png>
</file>

<file path=ppt/media/image29.png>
</file>

<file path=ppt/media/image3.png>
</file>

<file path=ppt/media/image30.png>
</file>

<file path=ppt/media/image32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444f31ba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444f31ba6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>
          <a:extLst>
            <a:ext uri="{FF2B5EF4-FFF2-40B4-BE49-F238E27FC236}">
              <a16:creationId xmlns:a16="http://schemas.microsoft.com/office/drawing/2014/main" id="{8CDC27D3-6ECE-B0B1-E75E-5D98BB0D6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4465a70253_0_351:notes">
            <a:extLst>
              <a:ext uri="{FF2B5EF4-FFF2-40B4-BE49-F238E27FC236}">
                <a16:creationId xmlns:a16="http://schemas.microsoft.com/office/drawing/2014/main" id="{85BD2F2D-AA5B-41E3-FB77-F238B405D5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4465a70253_0_351:notes">
            <a:extLst>
              <a:ext uri="{FF2B5EF4-FFF2-40B4-BE49-F238E27FC236}">
                <a16:creationId xmlns:a16="http://schemas.microsoft.com/office/drawing/2014/main" id="{E02A882A-C9CF-DE89-3E5A-01F7F43EBE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3881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>
          <a:extLst>
            <a:ext uri="{FF2B5EF4-FFF2-40B4-BE49-F238E27FC236}">
              <a16:creationId xmlns:a16="http://schemas.microsoft.com/office/drawing/2014/main" id="{4C683721-61E6-D305-266D-5ACD27449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877b642fd3_0_223:notes">
            <a:extLst>
              <a:ext uri="{FF2B5EF4-FFF2-40B4-BE49-F238E27FC236}">
                <a16:creationId xmlns:a16="http://schemas.microsoft.com/office/drawing/2014/main" id="{25E56532-43CC-FD95-1128-446C0D9DBE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877b642fd3_0_223:notes">
            <a:extLst>
              <a:ext uri="{FF2B5EF4-FFF2-40B4-BE49-F238E27FC236}">
                <a16:creationId xmlns:a16="http://schemas.microsoft.com/office/drawing/2014/main" id="{1AF9D178-3A99-D2C5-47C3-7E8DB1B72A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75536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>
          <a:extLst>
            <a:ext uri="{FF2B5EF4-FFF2-40B4-BE49-F238E27FC236}">
              <a16:creationId xmlns:a16="http://schemas.microsoft.com/office/drawing/2014/main" id="{F2EFDD19-674D-B459-925D-ACD0C225B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4465a70253_0_351:notes">
            <a:extLst>
              <a:ext uri="{FF2B5EF4-FFF2-40B4-BE49-F238E27FC236}">
                <a16:creationId xmlns:a16="http://schemas.microsoft.com/office/drawing/2014/main" id="{ECB4FF8C-2F0B-B692-0436-2D093A4DCB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4465a70253_0_351:notes">
            <a:extLst>
              <a:ext uri="{FF2B5EF4-FFF2-40B4-BE49-F238E27FC236}">
                <a16:creationId xmlns:a16="http://schemas.microsoft.com/office/drawing/2014/main" id="{C3001FA2-92F7-573C-381F-22CB358B23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8986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>
          <a:extLst>
            <a:ext uri="{FF2B5EF4-FFF2-40B4-BE49-F238E27FC236}">
              <a16:creationId xmlns:a16="http://schemas.microsoft.com/office/drawing/2014/main" id="{4B0CE1FE-0BF4-2F0E-426A-436003EC9C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4465a70253_0_351:notes">
            <a:extLst>
              <a:ext uri="{FF2B5EF4-FFF2-40B4-BE49-F238E27FC236}">
                <a16:creationId xmlns:a16="http://schemas.microsoft.com/office/drawing/2014/main" id="{EB1C6699-0C1D-8F0F-7382-C05C8F031F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4465a70253_0_351:notes">
            <a:extLst>
              <a:ext uri="{FF2B5EF4-FFF2-40B4-BE49-F238E27FC236}">
                <a16:creationId xmlns:a16="http://schemas.microsoft.com/office/drawing/2014/main" id="{3E310D99-87F0-619D-EB52-6FA69153BC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27304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>
          <a:extLst>
            <a:ext uri="{FF2B5EF4-FFF2-40B4-BE49-F238E27FC236}">
              <a16:creationId xmlns:a16="http://schemas.microsoft.com/office/drawing/2014/main" id="{C5CC7B57-15BC-6764-4B0F-D6F656523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4465a70253_0_351:notes">
            <a:extLst>
              <a:ext uri="{FF2B5EF4-FFF2-40B4-BE49-F238E27FC236}">
                <a16:creationId xmlns:a16="http://schemas.microsoft.com/office/drawing/2014/main" id="{3665BB1D-B46F-6347-2B1A-CE82F2D9EF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4465a70253_0_351:notes">
            <a:extLst>
              <a:ext uri="{FF2B5EF4-FFF2-40B4-BE49-F238E27FC236}">
                <a16:creationId xmlns:a16="http://schemas.microsoft.com/office/drawing/2014/main" id="{24B81868-DFBD-63A5-29A0-2DC5293B2D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60544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>
          <a:extLst>
            <a:ext uri="{FF2B5EF4-FFF2-40B4-BE49-F238E27FC236}">
              <a16:creationId xmlns:a16="http://schemas.microsoft.com/office/drawing/2014/main" id="{4E4CE201-A02F-E060-2143-12DF3AA90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4465a70253_0_351:notes">
            <a:extLst>
              <a:ext uri="{FF2B5EF4-FFF2-40B4-BE49-F238E27FC236}">
                <a16:creationId xmlns:a16="http://schemas.microsoft.com/office/drawing/2014/main" id="{DD76F57E-122A-6271-AA83-F11C50831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4465a70253_0_351:notes">
            <a:extLst>
              <a:ext uri="{FF2B5EF4-FFF2-40B4-BE49-F238E27FC236}">
                <a16:creationId xmlns:a16="http://schemas.microsoft.com/office/drawing/2014/main" id="{6009786E-E744-1389-3A5A-4CAFA68DEF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78281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>
          <a:extLst>
            <a:ext uri="{FF2B5EF4-FFF2-40B4-BE49-F238E27FC236}">
              <a16:creationId xmlns:a16="http://schemas.microsoft.com/office/drawing/2014/main" id="{62796469-776E-196A-4741-1D02EF363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877b642fd3_0_223:notes">
            <a:extLst>
              <a:ext uri="{FF2B5EF4-FFF2-40B4-BE49-F238E27FC236}">
                <a16:creationId xmlns:a16="http://schemas.microsoft.com/office/drawing/2014/main" id="{C921158B-5849-8FE4-C1DC-6EFA232393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877b642fd3_0_223:notes">
            <a:extLst>
              <a:ext uri="{FF2B5EF4-FFF2-40B4-BE49-F238E27FC236}">
                <a16:creationId xmlns:a16="http://schemas.microsoft.com/office/drawing/2014/main" id="{F57B1824-2899-F054-4C5F-13A6188395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46772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>
          <a:extLst>
            <a:ext uri="{FF2B5EF4-FFF2-40B4-BE49-F238E27FC236}">
              <a16:creationId xmlns:a16="http://schemas.microsoft.com/office/drawing/2014/main" id="{4672BC99-2CCC-62FD-54D9-3F11B31C6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4465a70253_0_351:notes">
            <a:extLst>
              <a:ext uri="{FF2B5EF4-FFF2-40B4-BE49-F238E27FC236}">
                <a16:creationId xmlns:a16="http://schemas.microsoft.com/office/drawing/2014/main" id="{2CF32C9D-2D4E-58B1-5D3F-8834659BCC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4465a70253_0_351:notes">
            <a:extLst>
              <a:ext uri="{FF2B5EF4-FFF2-40B4-BE49-F238E27FC236}">
                <a16:creationId xmlns:a16="http://schemas.microsoft.com/office/drawing/2014/main" id="{E1419ED2-2B21-E753-4D1F-00CCDCA018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38671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4465a70253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4465a70253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>
          <a:extLst>
            <a:ext uri="{FF2B5EF4-FFF2-40B4-BE49-F238E27FC236}">
              <a16:creationId xmlns:a16="http://schemas.microsoft.com/office/drawing/2014/main" id="{50F56777-72A4-B305-274C-952B5A6C9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4465a70253_0_601:notes">
            <a:extLst>
              <a:ext uri="{FF2B5EF4-FFF2-40B4-BE49-F238E27FC236}">
                <a16:creationId xmlns:a16="http://schemas.microsoft.com/office/drawing/2014/main" id="{F4194AF3-C289-704D-BBD3-DA915C0279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4465a70253_0_601:notes">
            <a:extLst>
              <a:ext uri="{FF2B5EF4-FFF2-40B4-BE49-F238E27FC236}">
                <a16:creationId xmlns:a16="http://schemas.microsoft.com/office/drawing/2014/main" id="{C95A5132-AA24-7847-0660-ED0AA78D5D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85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4465a70253_0_16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4465a70253_0_16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>
          <a:extLst>
            <a:ext uri="{FF2B5EF4-FFF2-40B4-BE49-F238E27FC236}">
              <a16:creationId xmlns:a16="http://schemas.microsoft.com/office/drawing/2014/main" id="{D0A7976D-5ABC-5E57-A96F-64CD15D6E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4465a70253_0_601:notes">
            <a:extLst>
              <a:ext uri="{FF2B5EF4-FFF2-40B4-BE49-F238E27FC236}">
                <a16:creationId xmlns:a16="http://schemas.microsoft.com/office/drawing/2014/main" id="{B0DC8FFC-B294-DE80-310A-8AC159AB4C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4465a70253_0_601:notes">
            <a:extLst>
              <a:ext uri="{FF2B5EF4-FFF2-40B4-BE49-F238E27FC236}">
                <a16:creationId xmlns:a16="http://schemas.microsoft.com/office/drawing/2014/main" id="{209341AE-00C0-684F-F0B0-9616B0B587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68185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>
          <a:extLst>
            <a:ext uri="{FF2B5EF4-FFF2-40B4-BE49-F238E27FC236}">
              <a16:creationId xmlns:a16="http://schemas.microsoft.com/office/drawing/2014/main" id="{BE9AA43B-B5C5-216D-5673-D41DC49E20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4465a70253_0_601:notes">
            <a:extLst>
              <a:ext uri="{FF2B5EF4-FFF2-40B4-BE49-F238E27FC236}">
                <a16:creationId xmlns:a16="http://schemas.microsoft.com/office/drawing/2014/main" id="{85403CD1-D82A-A28C-EB71-E7DC9FC60D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4465a70253_0_601:notes">
            <a:extLst>
              <a:ext uri="{FF2B5EF4-FFF2-40B4-BE49-F238E27FC236}">
                <a16:creationId xmlns:a16="http://schemas.microsoft.com/office/drawing/2014/main" id="{34017648-0494-7C8C-AE36-D010190931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40268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>
          <a:extLst>
            <a:ext uri="{FF2B5EF4-FFF2-40B4-BE49-F238E27FC236}">
              <a16:creationId xmlns:a16="http://schemas.microsoft.com/office/drawing/2014/main" id="{6FED3718-CD80-E064-50AE-93BBD67D1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4465a70253_0_601:notes">
            <a:extLst>
              <a:ext uri="{FF2B5EF4-FFF2-40B4-BE49-F238E27FC236}">
                <a16:creationId xmlns:a16="http://schemas.microsoft.com/office/drawing/2014/main" id="{B8847E70-C45E-A92B-7B3B-D987960A70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4465a70253_0_601:notes">
            <a:extLst>
              <a:ext uri="{FF2B5EF4-FFF2-40B4-BE49-F238E27FC236}">
                <a16:creationId xmlns:a16="http://schemas.microsoft.com/office/drawing/2014/main" id="{2BFBB91B-A82E-B7B6-9B40-9F3072FAB6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08160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>
          <a:extLst>
            <a:ext uri="{FF2B5EF4-FFF2-40B4-BE49-F238E27FC236}">
              <a16:creationId xmlns:a16="http://schemas.microsoft.com/office/drawing/2014/main" id="{0C9ED85E-D378-38E1-3BFC-36405FAE0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4465a70253_0_601:notes">
            <a:extLst>
              <a:ext uri="{FF2B5EF4-FFF2-40B4-BE49-F238E27FC236}">
                <a16:creationId xmlns:a16="http://schemas.microsoft.com/office/drawing/2014/main" id="{FECDD740-46AD-A415-79F4-B6CA4C1B7B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4465a70253_0_601:notes">
            <a:extLst>
              <a:ext uri="{FF2B5EF4-FFF2-40B4-BE49-F238E27FC236}">
                <a16:creationId xmlns:a16="http://schemas.microsoft.com/office/drawing/2014/main" id="{764B6E31-2865-0938-CEED-175889C76C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39712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>
          <a:extLst>
            <a:ext uri="{FF2B5EF4-FFF2-40B4-BE49-F238E27FC236}">
              <a16:creationId xmlns:a16="http://schemas.microsoft.com/office/drawing/2014/main" id="{0DC48063-B137-A13F-0EA8-EB39FC8D2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4465a70253_0_601:notes">
            <a:extLst>
              <a:ext uri="{FF2B5EF4-FFF2-40B4-BE49-F238E27FC236}">
                <a16:creationId xmlns:a16="http://schemas.microsoft.com/office/drawing/2014/main" id="{BEDCF072-0532-1F03-C648-9E82864A33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4465a70253_0_601:notes">
            <a:extLst>
              <a:ext uri="{FF2B5EF4-FFF2-40B4-BE49-F238E27FC236}">
                <a16:creationId xmlns:a16="http://schemas.microsoft.com/office/drawing/2014/main" id="{0D44D166-BFA1-3CE1-A10B-861D2353F5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5009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>
          <a:extLst>
            <a:ext uri="{FF2B5EF4-FFF2-40B4-BE49-F238E27FC236}">
              <a16:creationId xmlns:a16="http://schemas.microsoft.com/office/drawing/2014/main" id="{66FF01E1-A2B5-B0EF-92D8-C94B42EFA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4465a70253_0_601:notes">
            <a:extLst>
              <a:ext uri="{FF2B5EF4-FFF2-40B4-BE49-F238E27FC236}">
                <a16:creationId xmlns:a16="http://schemas.microsoft.com/office/drawing/2014/main" id="{5DC7C05D-2B94-E210-6136-A15D44B03D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4465a70253_0_601:notes">
            <a:extLst>
              <a:ext uri="{FF2B5EF4-FFF2-40B4-BE49-F238E27FC236}">
                <a16:creationId xmlns:a16="http://schemas.microsoft.com/office/drawing/2014/main" id="{03F96EE0-8EEA-023C-120E-09A65351E8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93004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>
          <a:extLst>
            <a:ext uri="{FF2B5EF4-FFF2-40B4-BE49-F238E27FC236}">
              <a16:creationId xmlns:a16="http://schemas.microsoft.com/office/drawing/2014/main" id="{DD579B1D-AC75-ACB0-185D-C589838A9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4465a70253_0_601:notes">
            <a:extLst>
              <a:ext uri="{FF2B5EF4-FFF2-40B4-BE49-F238E27FC236}">
                <a16:creationId xmlns:a16="http://schemas.microsoft.com/office/drawing/2014/main" id="{CE176A7F-D047-A003-6F95-211A2E99DC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4465a70253_0_601:notes">
            <a:extLst>
              <a:ext uri="{FF2B5EF4-FFF2-40B4-BE49-F238E27FC236}">
                <a16:creationId xmlns:a16="http://schemas.microsoft.com/office/drawing/2014/main" id="{2CF7299E-DC43-D21C-DC60-03AC8F45B2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24959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>
          <a:extLst>
            <a:ext uri="{FF2B5EF4-FFF2-40B4-BE49-F238E27FC236}">
              <a16:creationId xmlns:a16="http://schemas.microsoft.com/office/drawing/2014/main" id="{308DC0A1-A099-12FF-4E84-36F0AC7AE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877b642fd3_0_258:notes">
            <a:extLst>
              <a:ext uri="{FF2B5EF4-FFF2-40B4-BE49-F238E27FC236}">
                <a16:creationId xmlns:a16="http://schemas.microsoft.com/office/drawing/2014/main" id="{208E4F65-03A1-9B85-BC4F-39DE332CF8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877b642fd3_0_258:notes">
            <a:extLst>
              <a:ext uri="{FF2B5EF4-FFF2-40B4-BE49-F238E27FC236}">
                <a16:creationId xmlns:a16="http://schemas.microsoft.com/office/drawing/2014/main" id="{793DF774-C7BE-34C9-24DD-CD32AA7331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582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877b642fd3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877b642fd3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4465a70253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4465a70253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>
          <a:extLst>
            <a:ext uri="{FF2B5EF4-FFF2-40B4-BE49-F238E27FC236}">
              <a16:creationId xmlns:a16="http://schemas.microsoft.com/office/drawing/2014/main" id="{9E2F8D4F-3ACC-6C51-5CDC-5DF5D3F5E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877b642fd3_0_223:notes">
            <a:extLst>
              <a:ext uri="{FF2B5EF4-FFF2-40B4-BE49-F238E27FC236}">
                <a16:creationId xmlns:a16="http://schemas.microsoft.com/office/drawing/2014/main" id="{91081D93-67A8-8EB3-83AD-8476A12C45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877b642fd3_0_223:notes">
            <a:extLst>
              <a:ext uri="{FF2B5EF4-FFF2-40B4-BE49-F238E27FC236}">
                <a16:creationId xmlns:a16="http://schemas.microsoft.com/office/drawing/2014/main" id="{D143FB75-38D4-9DCD-3A10-E594B879A7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49757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>
          <a:extLst>
            <a:ext uri="{FF2B5EF4-FFF2-40B4-BE49-F238E27FC236}">
              <a16:creationId xmlns:a16="http://schemas.microsoft.com/office/drawing/2014/main" id="{803B0482-1AD6-AC0D-FE71-56178B12B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4465a70253_0_351:notes">
            <a:extLst>
              <a:ext uri="{FF2B5EF4-FFF2-40B4-BE49-F238E27FC236}">
                <a16:creationId xmlns:a16="http://schemas.microsoft.com/office/drawing/2014/main" id="{CBE9B1B3-70E2-BAB8-5213-FCFDA47FE4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4465a70253_0_351:notes">
            <a:extLst>
              <a:ext uri="{FF2B5EF4-FFF2-40B4-BE49-F238E27FC236}">
                <a16:creationId xmlns:a16="http://schemas.microsoft.com/office/drawing/2014/main" id="{A4066EC0-48A9-7F04-0A0E-E9691CA4D2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30130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>
          <a:extLst>
            <a:ext uri="{FF2B5EF4-FFF2-40B4-BE49-F238E27FC236}">
              <a16:creationId xmlns:a16="http://schemas.microsoft.com/office/drawing/2014/main" id="{0BCF6E14-18CE-F8AB-380B-9BFF1E805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877b642fd3_0_223:notes">
            <a:extLst>
              <a:ext uri="{FF2B5EF4-FFF2-40B4-BE49-F238E27FC236}">
                <a16:creationId xmlns:a16="http://schemas.microsoft.com/office/drawing/2014/main" id="{1CD1ECA0-19F4-8FF9-584B-AD098B35A8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877b642fd3_0_223:notes">
            <a:extLst>
              <a:ext uri="{FF2B5EF4-FFF2-40B4-BE49-F238E27FC236}">
                <a16:creationId xmlns:a16="http://schemas.microsoft.com/office/drawing/2014/main" id="{D1B7867C-A528-0815-82F3-C2215A18B6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3466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24465a70253_0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24465a70253_0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>
          <a:extLst>
            <a:ext uri="{FF2B5EF4-FFF2-40B4-BE49-F238E27FC236}">
              <a16:creationId xmlns:a16="http://schemas.microsoft.com/office/drawing/2014/main" id="{0E88CB7C-2974-F6B7-AFDC-B8EB31B31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877b642fd3_0_223:notes">
            <a:extLst>
              <a:ext uri="{FF2B5EF4-FFF2-40B4-BE49-F238E27FC236}">
                <a16:creationId xmlns:a16="http://schemas.microsoft.com/office/drawing/2014/main" id="{1829ED49-8800-3241-C8B5-A7A590F2C0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877b642fd3_0_223:notes">
            <a:extLst>
              <a:ext uri="{FF2B5EF4-FFF2-40B4-BE49-F238E27FC236}">
                <a16:creationId xmlns:a16="http://schemas.microsoft.com/office/drawing/2014/main" id="{2144B68B-636D-0E54-F99B-EBD22F8FE1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5184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29775" y="1178150"/>
            <a:ext cx="4037400" cy="21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29775" y="3408000"/>
            <a:ext cx="3564300" cy="397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30"/>
          <p:cNvGrpSpPr/>
          <p:nvPr/>
        </p:nvGrpSpPr>
        <p:grpSpPr>
          <a:xfrm>
            <a:off x="8313863" y="0"/>
            <a:ext cx="0" cy="5138825"/>
            <a:chOff x="8313863" y="0"/>
            <a:chExt cx="0" cy="5138825"/>
          </a:xfrm>
        </p:grpSpPr>
        <p:cxnSp>
          <p:nvCxnSpPr>
            <p:cNvPr id="200" name="Google Shape;200;p30"/>
            <p:cNvCxnSpPr/>
            <p:nvPr/>
          </p:nvCxnSpPr>
          <p:spPr>
            <a:xfrm>
              <a:off x="8313863" y="0"/>
              <a:ext cx="0" cy="106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30"/>
            <p:cNvCxnSpPr/>
            <p:nvPr/>
          </p:nvCxnSpPr>
          <p:spPr>
            <a:xfrm>
              <a:off x="8313863" y="4078325"/>
              <a:ext cx="0" cy="106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22375" y="2729707"/>
            <a:ext cx="40230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4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829775" y="1645306"/>
            <a:ext cx="1066500" cy="106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9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827275" y="3516601"/>
            <a:ext cx="3918000" cy="3933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4827725" y="2234729"/>
            <a:ext cx="3593700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4827713" y="1490356"/>
            <a:ext cx="3593700" cy="77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1468050" y="1533641"/>
            <a:ext cx="6207900" cy="12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 flipH="1">
            <a:off x="2292750" y="2945250"/>
            <a:ext cx="4558500" cy="397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grpSp>
        <p:nvGrpSpPr>
          <p:cNvPr id="50" name="Google Shape;50;p11"/>
          <p:cNvGrpSpPr/>
          <p:nvPr/>
        </p:nvGrpSpPr>
        <p:grpSpPr>
          <a:xfrm>
            <a:off x="4572000" y="0"/>
            <a:ext cx="0" cy="5143500"/>
            <a:chOff x="1256113" y="0"/>
            <a:chExt cx="0" cy="5143500"/>
          </a:xfrm>
        </p:grpSpPr>
        <p:cxnSp>
          <p:nvCxnSpPr>
            <p:cNvPr id="51" name="Google Shape;51;p11"/>
            <p:cNvCxnSpPr/>
            <p:nvPr/>
          </p:nvCxnSpPr>
          <p:spPr>
            <a:xfrm>
              <a:off x="1256113" y="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52;p11"/>
            <p:cNvCxnSpPr/>
            <p:nvPr/>
          </p:nvCxnSpPr>
          <p:spPr>
            <a:xfrm>
              <a:off x="1256113" y="411480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722375" y="3310975"/>
            <a:ext cx="43521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829775" y="1502825"/>
            <a:ext cx="4244700" cy="1765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7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720000" y="1401575"/>
            <a:ext cx="3716700" cy="30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57813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76" name="Google Shape;76;p16"/>
          <p:cNvGrpSpPr/>
          <p:nvPr/>
        </p:nvGrpSpPr>
        <p:grpSpPr>
          <a:xfrm>
            <a:off x="829774" y="0"/>
            <a:ext cx="0" cy="5143500"/>
            <a:chOff x="829774" y="0"/>
            <a:chExt cx="0" cy="5143500"/>
          </a:xfrm>
        </p:grpSpPr>
        <p:cxnSp>
          <p:nvCxnSpPr>
            <p:cNvPr id="77" name="Google Shape;77;p16"/>
            <p:cNvCxnSpPr/>
            <p:nvPr/>
          </p:nvCxnSpPr>
          <p:spPr>
            <a:xfrm>
              <a:off x="829774" y="0"/>
              <a:ext cx="0" cy="415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" name="Google Shape;78;p16"/>
            <p:cNvCxnSpPr/>
            <p:nvPr/>
          </p:nvCxnSpPr>
          <p:spPr>
            <a:xfrm>
              <a:off x="829774" y="4727700"/>
              <a:ext cx="0" cy="415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23_1_1_1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subTitle" idx="1"/>
          </p:nvPr>
        </p:nvSpPr>
        <p:spPr>
          <a:xfrm>
            <a:off x="1254788" y="2520854"/>
            <a:ext cx="27768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ubTitle" idx="2"/>
          </p:nvPr>
        </p:nvSpPr>
        <p:spPr>
          <a:xfrm>
            <a:off x="1254800" y="3045626"/>
            <a:ext cx="2776800" cy="11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3"/>
          </p:nvPr>
        </p:nvSpPr>
        <p:spPr>
          <a:xfrm>
            <a:off x="5112413" y="2520854"/>
            <a:ext cx="27768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Black"/>
                <a:ea typeface="Golos Text Black"/>
                <a:cs typeface="Golos Text Black"/>
                <a:sym typeface="Golos Text Black"/>
              </a:defRPr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subTitle" idx="4"/>
          </p:nvPr>
        </p:nvSpPr>
        <p:spPr>
          <a:xfrm>
            <a:off x="5112425" y="3045626"/>
            <a:ext cx="2776800" cy="11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10" name="Google Shape;110;p21"/>
          <p:cNvGrpSpPr/>
          <p:nvPr/>
        </p:nvGrpSpPr>
        <p:grpSpPr>
          <a:xfrm>
            <a:off x="829774" y="0"/>
            <a:ext cx="0" cy="5143500"/>
            <a:chOff x="829774" y="0"/>
            <a:chExt cx="0" cy="5143500"/>
          </a:xfrm>
        </p:grpSpPr>
        <p:cxnSp>
          <p:nvCxnSpPr>
            <p:cNvPr id="111" name="Google Shape;111;p21"/>
            <p:cNvCxnSpPr/>
            <p:nvPr/>
          </p:nvCxnSpPr>
          <p:spPr>
            <a:xfrm>
              <a:off x="829774" y="0"/>
              <a:ext cx="0" cy="415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" name="Google Shape;112;p21"/>
            <p:cNvCxnSpPr/>
            <p:nvPr/>
          </p:nvCxnSpPr>
          <p:spPr>
            <a:xfrm>
              <a:off x="829774" y="4727700"/>
              <a:ext cx="0" cy="415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29"/>
          <p:cNvGrpSpPr/>
          <p:nvPr/>
        </p:nvGrpSpPr>
        <p:grpSpPr>
          <a:xfrm>
            <a:off x="829774" y="0"/>
            <a:ext cx="0" cy="5143500"/>
            <a:chOff x="829774" y="0"/>
            <a:chExt cx="0" cy="5143500"/>
          </a:xfrm>
        </p:grpSpPr>
        <p:cxnSp>
          <p:nvCxnSpPr>
            <p:cNvPr id="196" name="Google Shape;196;p29"/>
            <p:cNvCxnSpPr/>
            <p:nvPr/>
          </p:nvCxnSpPr>
          <p:spPr>
            <a:xfrm>
              <a:off x="829774" y="0"/>
              <a:ext cx="0" cy="415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29"/>
            <p:cNvCxnSpPr/>
            <p:nvPr/>
          </p:nvCxnSpPr>
          <p:spPr>
            <a:xfrm>
              <a:off x="829774" y="4727700"/>
              <a:ext cx="0" cy="415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Black"/>
              <a:buNone/>
              <a:defRPr sz="3000">
                <a:solidFill>
                  <a:schemeClr val="dk1"/>
                </a:solidFill>
                <a:latin typeface="Golos Text Black"/>
                <a:ea typeface="Golos Text Black"/>
                <a:cs typeface="Golos Text Black"/>
                <a:sym typeface="Golos Tex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Black"/>
              <a:buNone/>
              <a:defRPr sz="3000">
                <a:solidFill>
                  <a:schemeClr val="dk1"/>
                </a:solidFill>
                <a:latin typeface="Golos Text Black"/>
                <a:ea typeface="Golos Text Black"/>
                <a:cs typeface="Golos Text Black"/>
                <a:sym typeface="Golos Tex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Black"/>
              <a:buNone/>
              <a:defRPr sz="3000">
                <a:solidFill>
                  <a:schemeClr val="dk1"/>
                </a:solidFill>
                <a:latin typeface="Golos Text Black"/>
                <a:ea typeface="Golos Text Black"/>
                <a:cs typeface="Golos Text Black"/>
                <a:sym typeface="Golos Tex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Black"/>
              <a:buNone/>
              <a:defRPr sz="3000">
                <a:solidFill>
                  <a:schemeClr val="dk1"/>
                </a:solidFill>
                <a:latin typeface="Golos Text Black"/>
                <a:ea typeface="Golos Text Black"/>
                <a:cs typeface="Golos Text Black"/>
                <a:sym typeface="Golos Tex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Black"/>
              <a:buNone/>
              <a:defRPr sz="3000">
                <a:solidFill>
                  <a:schemeClr val="dk1"/>
                </a:solidFill>
                <a:latin typeface="Golos Text Black"/>
                <a:ea typeface="Golos Text Black"/>
                <a:cs typeface="Golos Text Black"/>
                <a:sym typeface="Golos Tex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Black"/>
              <a:buNone/>
              <a:defRPr sz="3000">
                <a:solidFill>
                  <a:schemeClr val="dk1"/>
                </a:solidFill>
                <a:latin typeface="Golos Text Black"/>
                <a:ea typeface="Golos Text Black"/>
                <a:cs typeface="Golos Text Black"/>
                <a:sym typeface="Golos Tex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Black"/>
              <a:buNone/>
              <a:defRPr sz="3000">
                <a:solidFill>
                  <a:schemeClr val="dk1"/>
                </a:solidFill>
                <a:latin typeface="Golos Text Black"/>
                <a:ea typeface="Golos Text Black"/>
                <a:cs typeface="Golos Text Black"/>
                <a:sym typeface="Golos Tex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Black"/>
              <a:buNone/>
              <a:defRPr sz="3000">
                <a:solidFill>
                  <a:schemeClr val="dk1"/>
                </a:solidFill>
                <a:latin typeface="Golos Text Black"/>
                <a:ea typeface="Golos Text Black"/>
                <a:cs typeface="Golos Text Black"/>
                <a:sym typeface="Golos Tex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Black"/>
              <a:buNone/>
              <a:defRPr sz="3000">
                <a:solidFill>
                  <a:schemeClr val="dk1"/>
                </a:solidFill>
                <a:latin typeface="Golos Text Black"/>
                <a:ea typeface="Golos Text Black"/>
                <a:cs typeface="Golos Text Black"/>
                <a:sym typeface="Golos Tex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7" r:id="rId4"/>
    <p:sldLayoutId id="2147483658" r:id="rId5"/>
    <p:sldLayoutId id="2147483660" r:id="rId6"/>
    <p:sldLayoutId id="2147483662" r:id="rId7"/>
    <p:sldLayoutId id="2147483667" r:id="rId8"/>
    <p:sldLayoutId id="2147483675" r:id="rId9"/>
    <p:sldLayoutId id="2147483676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emf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emf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emf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emf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png"/><Relationship Id="rId4" Type="http://schemas.openxmlformats.org/officeDocument/2006/relationships/image" Target="../media/image2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1.emf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2" name="Google Shape;212;p34"/>
          <p:cNvCxnSpPr/>
          <p:nvPr/>
        </p:nvCxnSpPr>
        <p:spPr>
          <a:xfrm>
            <a:off x="4867275" y="4456352"/>
            <a:ext cx="427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3" name="Google Shape;213;p34"/>
          <p:cNvSpPr txBox="1">
            <a:spLocks noGrp="1"/>
          </p:cNvSpPr>
          <p:nvPr>
            <p:ph type="ctrTitle"/>
          </p:nvPr>
        </p:nvSpPr>
        <p:spPr>
          <a:xfrm>
            <a:off x="713662" y="782457"/>
            <a:ext cx="4395367" cy="2141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 dirty="0">
                <a:latin typeface="Golos Text SemiBold"/>
                <a:ea typeface="Golos Text SemiBold"/>
                <a:cs typeface="Golos Text SemiBold"/>
                <a:sym typeface="Golos Text SemiBold"/>
              </a:rPr>
              <a:t>Job Market Analysis Using</a:t>
            </a:r>
            <a:br>
              <a:rPr lang="ar-EG" sz="3400" dirty="0">
                <a:latin typeface="Golos Text SemiBold"/>
                <a:ea typeface="Golos Text SemiBold"/>
                <a:cs typeface="Golos Text SemiBold"/>
                <a:sym typeface="Golos Text SemiBold"/>
              </a:rPr>
            </a:br>
            <a:r>
              <a:rPr lang="en-US" sz="3400" dirty="0">
                <a:latin typeface="Golos Text SemiBold"/>
                <a:ea typeface="Golos Text SemiBold"/>
                <a:cs typeface="Golos Text SemiBold"/>
                <a:sym typeface="Golos Text SemiBold"/>
              </a:rPr>
              <a:t>SQL Server</a:t>
            </a:r>
            <a:endParaRPr sz="4900" dirty="0"/>
          </a:p>
        </p:txBody>
      </p:sp>
      <p:grpSp>
        <p:nvGrpSpPr>
          <p:cNvPr id="215" name="Google Shape;215;p34"/>
          <p:cNvGrpSpPr/>
          <p:nvPr/>
        </p:nvGrpSpPr>
        <p:grpSpPr>
          <a:xfrm>
            <a:off x="829774" y="0"/>
            <a:ext cx="0" cy="5143500"/>
            <a:chOff x="1256113" y="0"/>
            <a:chExt cx="0" cy="5143500"/>
          </a:xfrm>
        </p:grpSpPr>
        <p:cxnSp>
          <p:nvCxnSpPr>
            <p:cNvPr id="216" name="Google Shape;216;p34"/>
            <p:cNvCxnSpPr/>
            <p:nvPr/>
          </p:nvCxnSpPr>
          <p:spPr>
            <a:xfrm>
              <a:off x="1256113" y="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7" name="Google Shape;217;p34"/>
            <p:cNvCxnSpPr/>
            <p:nvPr/>
          </p:nvCxnSpPr>
          <p:spPr>
            <a:xfrm>
              <a:off x="1256113" y="411480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18" name="Google Shape;218;p34"/>
          <p:cNvGrpSpPr/>
          <p:nvPr/>
        </p:nvGrpSpPr>
        <p:grpSpPr>
          <a:xfrm>
            <a:off x="5308929" y="686997"/>
            <a:ext cx="3501545" cy="3769355"/>
            <a:chOff x="5177103" y="686997"/>
            <a:chExt cx="3501545" cy="3769355"/>
          </a:xfrm>
        </p:grpSpPr>
        <p:grpSp>
          <p:nvGrpSpPr>
            <p:cNvPr id="219" name="Google Shape;219;p34"/>
            <p:cNvGrpSpPr/>
            <p:nvPr/>
          </p:nvGrpSpPr>
          <p:grpSpPr>
            <a:xfrm>
              <a:off x="5177103" y="686997"/>
              <a:ext cx="2129697" cy="3768660"/>
              <a:chOff x="5286646" y="975334"/>
              <a:chExt cx="1967024" cy="3480798"/>
            </a:xfrm>
          </p:grpSpPr>
          <p:sp>
            <p:nvSpPr>
              <p:cNvPr id="220" name="Google Shape;220;p34"/>
              <p:cNvSpPr/>
              <p:nvPr/>
            </p:nvSpPr>
            <p:spPr>
              <a:xfrm>
                <a:off x="5848633" y="3339949"/>
                <a:ext cx="23" cy="1110716"/>
              </a:xfrm>
              <a:custGeom>
                <a:avLst/>
                <a:gdLst/>
                <a:ahLst/>
                <a:cxnLst/>
                <a:rect l="l" t="t" r="r" b="b"/>
                <a:pathLst>
                  <a:path w="1" h="47335" fill="none" extrusionOk="0">
                    <a:moveTo>
                      <a:pt x="1" y="0"/>
                    </a:moveTo>
                    <a:lnTo>
                      <a:pt x="1" y="47334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34"/>
              <p:cNvSpPr/>
              <p:nvPr/>
            </p:nvSpPr>
            <p:spPr>
              <a:xfrm>
                <a:off x="5848633" y="3200614"/>
                <a:ext cx="23" cy="91607"/>
              </a:xfrm>
              <a:custGeom>
                <a:avLst/>
                <a:gdLst/>
                <a:ahLst/>
                <a:cxnLst/>
                <a:rect l="l" t="t" r="r" b="b"/>
                <a:pathLst>
                  <a:path w="1" h="3904" fill="none" extrusionOk="0">
                    <a:moveTo>
                      <a:pt x="1" y="1"/>
                    </a:moveTo>
                    <a:lnTo>
                      <a:pt x="1" y="3903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34"/>
              <p:cNvSpPr/>
              <p:nvPr/>
            </p:nvSpPr>
            <p:spPr>
              <a:xfrm>
                <a:off x="6028680" y="2892214"/>
                <a:ext cx="49323" cy="23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" fill="none" extrusionOk="0">
                    <a:moveTo>
                      <a:pt x="0" y="1"/>
                    </a:moveTo>
                    <a:lnTo>
                      <a:pt x="2102" y="1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34"/>
              <p:cNvSpPr/>
              <p:nvPr/>
            </p:nvSpPr>
            <p:spPr>
              <a:xfrm>
                <a:off x="5286646" y="975334"/>
                <a:ext cx="1967024" cy="3480798"/>
              </a:xfrm>
              <a:custGeom>
                <a:avLst/>
                <a:gdLst/>
                <a:ahLst/>
                <a:cxnLst/>
                <a:rect l="l" t="t" r="r" b="b"/>
                <a:pathLst>
                  <a:path w="83828" h="148340" extrusionOk="0">
                    <a:moveTo>
                      <a:pt x="1" y="0"/>
                    </a:moveTo>
                    <a:lnTo>
                      <a:pt x="1" y="148340"/>
                    </a:lnTo>
                    <a:lnTo>
                      <a:pt x="83827" y="148340"/>
                    </a:lnTo>
                    <a:lnTo>
                      <a:pt x="83827" y="0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34"/>
              <p:cNvSpPr/>
              <p:nvPr/>
            </p:nvSpPr>
            <p:spPr>
              <a:xfrm>
                <a:off x="5397800" y="3078502"/>
                <a:ext cx="1743919" cy="23"/>
              </a:xfrm>
              <a:custGeom>
                <a:avLst/>
                <a:gdLst/>
                <a:ahLst/>
                <a:cxnLst/>
                <a:rect l="l" t="t" r="r" b="b"/>
                <a:pathLst>
                  <a:path w="74320" h="1" fill="none" extrusionOk="0">
                    <a:moveTo>
                      <a:pt x="74320" y="1"/>
                    </a:moveTo>
                    <a:lnTo>
                      <a:pt x="0" y="1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4"/>
              <p:cNvSpPr/>
              <p:nvPr/>
            </p:nvSpPr>
            <p:spPr>
              <a:xfrm>
                <a:off x="5397800" y="2357611"/>
                <a:ext cx="1743919" cy="23"/>
              </a:xfrm>
              <a:custGeom>
                <a:avLst/>
                <a:gdLst/>
                <a:ahLst/>
                <a:cxnLst/>
                <a:rect l="l" t="t" r="r" b="b"/>
                <a:pathLst>
                  <a:path w="74320" h="1" fill="none" extrusionOk="0">
                    <a:moveTo>
                      <a:pt x="0" y="1"/>
                    </a:moveTo>
                    <a:lnTo>
                      <a:pt x="74320" y="1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4"/>
              <p:cNvSpPr/>
              <p:nvPr/>
            </p:nvSpPr>
            <p:spPr>
              <a:xfrm>
                <a:off x="5397800" y="1410516"/>
                <a:ext cx="567501" cy="837536"/>
              </a:xfrm>
              <a:custGeom>
                <a:avLst/>
                <a:gdLst/>
                <a:ahLst/>
                <a:cxnLst/>
                <a:rect l="l" t="t" r="r" b="b"/>
                <a:pathLst>
                  <a:path w="24185" h="35693" extrusionOk="0">
                    <a:moveTo>
                      <a:pt x="0" y="1"/>
                    </a:moveTo>
                    <a:lnTo>
                      <a:pt x="0" y="35693"/>
                    </a:lnTo>
                    <a:lnTo>
                      <a:pt x="24184" y="35693"/>
                    </a:lnTo>
                    <a:lnTo>
                      <a:pt x="24184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108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4"/>
              <p:cNvSpPr/>
              <p:nvPr/>
            </p:nvSpPr>
            <p:spPr>
              <a:xfrm>
                <a:off x="5433021" y="1933363"/>
                <a:ext cx="485303" cy="314689"/>
              </a:xfrm>
              <a:custGeom>
                <a:avLst/>
                <a:gdLst/>
                <a:ahLst/>
                <a:cxnLst/>
                <a:rect l="l" t="t" r="r" b="b"/>
                <a:pathLst>
                  <a:path w="20682" h="13411" extrusionOk="0">
                    <a:moveTo>
                      <a:pt x="10573" y="0"/>
                    </a:moveTo>
                    <a:cubicBezTo>
                      <a:pt x="10485" y="0"/>
                      <a:pt x="10396" y="0"/>
                      <a:pt x="10308" y="1"/>
                    </a:cubicBezTo>
                    <a:cubicBezTo>
                      <a:pt x="5938" y="68"/>
                      <a:pt x="2068" y="835"/>
                      <a:pt x="0" y="1769"/>
                    </a:cubicBezTo>
                    <a:lnTo>
                      <a:pt x="0" y="13411"/>
                    </a:lnTo>
                    <a:lnTo>
                      <a:pt x="20682" y="13411"/>
                    </a:lnTo>
                    <a:lnTo>
                      <a:pt x="20682" y="1869"/>
                    </a:lnTo>
                    <a:cubicBezTo>
                      <a:pt x="17462" y="633"/>
                      <a:pt x="14020" y="0"/>
                      <a:pt x="105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4"/>
              <p:cNvSpPr/>
              <p:nvPr/>
            </p:nvSpPr>
            <p:spPr>
              <a:xfrm>
                <a:off x="5645919" y="1990078"/>
                <a:ext cx="72812" cy="257974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10994" extrusionOk="0">
                    <a:moveTo>
                      <a:pt x="1526" y="1"/>
                    </a:moveTo>
                    <a:cubicBezTo>
                      <a:pt x="1101" y="1"/>
                      <a:pt x="645" y="64"/>
                      <a:pt x="234" y="253"/>
                    </a:cubicBezTo>
                    <a:lnTo>
                      <a:pt x="868" y="2421"/>
                    </a:lnTo>
                    <a:lnTo>
                      <a:pt x="0" y="10994"/>
                    </a:lnTo>
                    <a:lnTo>
                      <a:pt x="2769" y="10994"/>
                    </a:lnTo>
                    <a:lnTo>
                      <a:pt x="2102" y="2421"/>
                    </a:lnTo>
                    <a:lnTo>
                      <a:pt x="3103" y="253"/>
                    </a:lnTo>
                    <a:cubicBezTo>
                      <a:pt x="3103" y="253"/>
                      <a:pt x="2376" y="1"/>
                      <a:pt x="1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4"/>
              <p:cNvSpPr/>
              <p:nvPr/>
            </p:nvSpPr>
            <p:spPr>
              <a:xfrm>
                <a:off x="5554335" y="1901287"/>
                <a:ext cx="241901" cy="162824"/>
              </a:xfrm>
              <a:custGeom>
                <a:avLst/>
                <a:gdLst/>
                <a:ahLst/>
                <a:cxnLst/>
                <a:rect l="l" t="t" r="r" b="b"/>
                <a:pathLst>
                  <a:path w="10309" h="6939" extrusionOk="0">
                    <a:moveTo>
                      <a:pt x="1869" y="1"/>
                    </a:moveTo>
                    <a:lnTo>
                      <a:pt x="1" y="1368"/>
                    </a:lnTo>
                    <a:lnTo>
                      <a:pt x="2569" y="6939"/>
                    </a:lnTo>
                    <a:lnTo>
                      <a:pt x="5438" y="4037"/>
                    </a:lnTo>
                    <a:lnTo>
                      <a:pt x="8006" y="6939"/>
                    </a:lnTo>
                    <a:lnTo>
                      <a:pt x="10308" y="1368"/>
                    </a:lnTo>
                    <a:lnTo>
                      <a:pt x="847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4"/>
              <p:cNvSpPr/>
              <p:nvPr/>
            </p:nvSpPr>
            <p:spPr>
              <a:xfrm>
                <a:off x="5588781" y="1818315"/>
                <a:ext cx="176926" cy="169112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7207" extrusionOk="0">
                    <a:moveTo>
                      <a:pt x="401" y="1"/>
                    </a:moveTo>
                    <a:cubicBezTo>
                      <a:pt x="534" y="468"/>
                      <a:pt x="634" y="968"/>
                      <a:pt x="701" y="1469"/>
                    </a:cubicBezTo>
                    <a:cubicBezTo>
                      <a:pt x="834" y="2469"/>
                      <a:pt x="768" y="3770"/>
                      <a:pt x="0" y="4471"/>
                    </a:cubicBezTo>
                    <a:cubicBezTo>
                      <a:pt x="0" y="4471"/>
                      <a:pt x="2802" y="7206"/>
                      <a:pt x="3949" y="7206"/>
                    </a:cubicBezTo>
                    <a:cubicBezTo>
                      <a:pt x="3956" y="7206"/>
                      <a:pt x="3963" y="7206"/>
                      <a:pt x="3970" y="7206"/>
                    </a:cubicBezTo>
                    <a:cubicBezTo>
                      <a:pt x="5538" y="7139"/>
                      <a:pt x="7539" y="4237"/>
                      <a:pt x="7539" y="4237"/>
                    </a:cubicBezTo>
                    <a:cubicBezTo>
                      <a:pt x="7139" y="3904"/>
                      <a:pt x="6839" y="3437"/>
                      <a:pt x="6772" y="2903"/>
                    </a:cubicBezTo>
                    <a:cubicBezTo>
                      <a:pt x="6572" y="1936"/>
                      <a:pt x="6672" y="935"/>
                      <a:pt x="70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4"/>
              <p:cNvSpPr/>
              <p:nvPr/>
            </p:nvSpPr>
            <p:spPr>
              <a:xfrm>
                <a:off x="5535563" y="1523712"/>
                <a:ext cx="317575" cy="194454"/>
              </a:xfrm>
              <a:custGeom>
                <a:avLst/>
                <a:gdLst/>
                <a:ahLst/>
                <a:cxnLst/>
                <a:rect l="l" t="t" r="r" b="b"/>
                <a:pathLst>
                  <a:path w="13534" h="8287" extrusionOk="0">
                    <a:moveTo>
                      <a:pt x="6243" y="0"/>
                    </a:moveTo>
                    <a:cubicBezTo>
                      <a:pt x="5244" y="0"/>
                      <a:pt x="4063" y="147"/>
                      <a:pt x="2669" y="480"/>
                    </a:cubicBezTo>
                    <a:cubicBezTo>
                      <a:pt x="2669" y="480"/>
                      <a:pt x="2055" y="152"/>
                      <a:pt x="1502" y="152"/>
                    </a:cubicBezTo>
                    <a:cubicBezTo>
                      <a:pt x="1373" y="152"/>
                      <a:pt x="1248" y="169"/>
                      <a:pt x="1134" y="214"/>
                    </a:cubicBezTo>
                    <a:cubicBezTo>
                      <a:pt x="567" y="414"/>
                      <a:pt x="0" y="4517"/>
                      <a:pt x="1001" y="8286"/>
                    </a:cubicBezTo>
                    <a:lnTo>
                      <a:pt x="11108" y="7819"/>
                    </a:lnTo>
                    <a:cubicBezTo>
                      <a:pt x="11108" y="7819"/>
                      <a:pt x="13534" y="0"/>
                      <a:pt x="6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4"/>
              <p:cNvSpPr/>
              <p:nvPr/>
            </p:nvSpPr>
            <p:spPr>
              <a:xfrm>
                <a:off x="5771151" y="1699417"/>
                <a:ext cx="46203" cy="92311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3934" extrusionOk="0">
                    <a:moveTo>
                      <a:pt x="1332" y="0"/>
                    </a:moveTo>
                    <a:cubicBezTo>
                      <a:pt x="1073" y="0"/>
                      <a:pt x="668" y="431"/>
                      <a:pt x="668" y="431"/>
                    </a:cubicBezTo>
                    <a:cubicBezTo>
                      <a:pt x="668" y="431"/>
                      <a:pt x="1" y="3500"/>
                      <a:pt x="334" y="3834"/>
                    </a:cubicBezTo>
                    <a:cubicBezTo>
                      <a:pt x="411" y="3903"/>
                      <a:pt x="484" y="3934"/>
                      <a:pt x="554" y="3934"/>
                    </a:cubicBezTo>
                    <a:cubicBezTo>
                      <a:pt x="816" y="3934"/>
                      <a:pt x="1015" y="3496"/>
                      <a:pt x="1068" y="3100"/>
                    </a:cubicBezTo>
                    <a:cubicBezTo>
                      <a:pt x="1101" y="2599"/>
                      <a:pt x="1735" y="1732"/>
                      <a:pt x="1869" y="1265"/>
                    </a:cubicBezTo>
                    <a:cubicBezTo>
                      <a:pt x="1969" y="798"/>
                      <a:pt x="1802" y="331"/>
                      <a:pt x="1435" y="31"/>
                    </a:cubicBezTo>
                    <a:cubicBezTo>
                      <a:pt x="1405" y="9"/>
                      <a:pt x="1370" y="0"/>
                      <a:pt x="13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4"/>
              <p:cNvSpPr/>
              <p:nvPr/>
            </p:nvSpPr>
            <p:spPr>
              <a:xfrm>
                <a:off x="5533216" y="1699417"/>
                <a:ext cx="46203" cy="92311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3934" extrusionOk="0">
                    <a:moveTo>
                      <a:pt x="648" y="0"/>
                    </a:moveTo>
                    <a:cubicBezTo>
                      <a:pt x="607" y="0"/>
                      <a:pt x="568" y="9"/>
                      <a:pt x="534" y="31"/>
                    </a:cubicBezTo>
                    <a:cubicBezTo>
                      <a:pt x="167" y="331"/>
                      <a:pt x="0" y="798"/>
                      <a:pt x="100" y="1265"/>
                    </a:cubicBezTo>
                    <a:cubicBezTo>
                      <a:pt x="267" y="1732"/>
                      <a:pt x="867" y="2599"/>
                      <a:pt x="934" y="3100"/>
                    </a:cubicBezTo>
                    <a:cubicBezTo>
                      <a:pt x="960" y="3496"/>
                      <a:pt x="1175" y="3934"/>
                      <a:pt x="1429" y="3934"/>
                    </a:cubicBezTo>
                    <a:cubicBezTo>
                      <a:pt x="1495" y="3934"/>
                      <a:pt x="1565" y="3903"/>
                      <a:pt x="1635" y="3834"/>
                    </a:cubicBezTo>
                    <a:cubicBezTo>
                      <a:pt x="1968" y="3500"/>
                      <a:pt x="1334" y="431"/>
                      <a:pt x="1334" y="431"/>
                    </a:cubicBezTo>
                    <a:cubicBezTo>
                      <a:pt x="1334" y="431"/>
                      <a:pt x="929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4"/>
              <p:cNvSpPr/>
              <p:nvPr/>
            </p:nvSpPr>
            <p:spPr>
              <a:xfrm>
                <a:off x="5523807" y="1552972"/>
                <a:ext cx="306077" cy="330340"/>
              </a:xfrm>
              <a:custGeom>
                <a:avLst/>
                <a:gdLst/>
                <a:ahLst/>
                <a:cxnLst/>
                <a:rect l="l" t="t" r="r" b="b"/>
                <a:pathLst>
                  <a:path w="13044" h="14078" extrusionOk="0">
                    <a:moveTo>
                      <a:pt x="6372" y="1"/>
                    </a:moveTo>
                    <a:cubicBezTo>
                      <a:pt x="1" y="1"/>
                      <a:pt x="1502" y="8674"/>
                      <a:pt x="2736" y="11576"/>
                    </a:cubicBezTo>
                    <a:cubicBezTo>
                      <a:pt x="3170" y="12510"/>
                      <a:pt x="5471" y="14077"/>
                      <a:pt x="6472" y="14077"/>
                    </a:cubicBezTo>
                    <a:cubicBezTo>
                      <a:pt x="7539" y="14077"/>
                      <a:pt x="9808" y="12743"/>
                      <a:pt x="10208" y="11742"/>
                    </a:cubicBezTo>
                    <a:cubicBezTo>
                      <a:pt x="11442" y="8907"/>
                      <a:pt x="13043" y="1"/>
                      <a:pt x="63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4"/>
              <p:cNvSpPr/>
              <p:nvPr/>
            </p:nvSpPr>
            <p:spPr>
              <a:xfrm>
                <a:off x="5699137" y="1669593"/>
                <a:ext cx="54040" cy="25084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069" fill="none" extrusionOk="0">
                    <a:moveTo>
                      <a:pt x="1" y="535"/>
                    </a:moveTo>
                    <a:cubicBezTo>
                      <a:pt x="1" y="535"/>
                      <a:pt x="1769" y="1"/>
                      <a:pt x="2302" y="10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4"/>
              <p:cNvSpPr/>
              <p:nvPr/>
            </p:nvSpPr>
            <p:spPr>
              <a:xfrm>
                <a:off x="5718707" y="1707184"/>
                <a:ext cx="10982" cy="18021"/>
              </a:xfrm>
              <a:custGeom>
                <a:avLst/>
                <a:gdLst/>
                <a:ahLst/>
                <a:cxnLst/>
                <a:rect l="l" t="t" r="r" b="b"/>
                <a:pathLst>
                  <a:path w="468" h="768" extrusionOk="0">
                    <a:moveTo>
                      <a:pt x="234" y="0"/>
                    </a:moveTo>
                    <a:cubicBezTo>
                      <a:pt x="101" y="0"/>
                      <a:pt x="1" y="167"/>
                      <a:pt x="1" y="400"/>
                    </a:cubicBezTo>
                    <a:cubicBezTo>
                      <a:pt x="1" y="601"/>
                      <a:pt x="101" y="767"/>
                      <a:pt x="234" y="767"/>
                    </a:cubicBezTo>
                    <a:cubicBezTo>
                      <a:pt x="368" y="767"/>
                      <a:pt x="468" y="601"/>
                      <a:pt x="468" y="400"/>
                    </a:cubicBezTo>
                    <a:cubicBezTo>
                      <a:pt x="468" y="167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4"/>
              <p:cNvSpPr/>
              <p:nvPr/>
            </p:nvSpPr>
            <p:spPr>
              <a:xfrm>
                <a:off x="5598167" y="1669593"/>
                <a:ext cx="53242" cy="25084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1069" fill="none" extrusionOk="0">
                    <a:moveTo>
                      <a:pt x="2269" y="535"/>
                    </a:moveTo>
                    <a:cubicBezTo>
                      <a:pt x="2269" y="535"/>
                      <a:pt x="534" y="1"/>
                      <a:pt x="1" y="10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4"/>
              <p:cNvSpPr/>
              <p:nvPr/>
            </p:nvSpPr>
            <p:spPr>
              <a:xfrm>
                <a:off x="5621656" y="1707184"/>
                <a:ext cx="10982" cy="18021"/>
              </a:xfrm>
              <a:custGeom>
                <a:avLst/>
                <a:gdLst/>
                <a:ahLst/>
                <a:cxnLst/>
                <a:rect l="l" t="t" r="r" b="b"/>
                <a:pathLst>
                  <a:path w="468" h="768" extrusionOk="0">
                    <a:moveTo>
                      <a:pt x="234" y="0"/>
                    </a:moveTo>
                    <a:cubicBezTo>
                      <a:pt x="100" y="0"/>
                      <a:pt x="0" y="167"/>
                      <a:pt x="0" y="400"/>
                    </a:cubicBezTo>
                    <a:cubicBezTo>
                      <a:pt x="0" y="601"/>
                      <a:pt x="100" y="767"/>
                      <a:pt x="234" y="767"/>
                    </a:cubicBezTo>
                    <a:cubicBezTo>
                      <a:pt x="367" y="767"/>
                      <a:pt x="467" y="601"/>
                      <a:pt x="467" y="400"/>
                    </a:cubicBezTo>
                    <a:cubicBezTo>
                      <a:pt x="467" y="167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4"/>
              <p:cNvSpPr/>
              <p:nvPr/>
            </p:nvSpPr>
            <p:spPr>
              <a:xfrm>
                <a:off x="5544174" y="1534975"/>
                <a:ext cx="283363" cy="209801"/>
              </a:xfrm>
              <a:custGeom>
                <a:avLst/>
                <a:gdLst/>
                <a:ahLst/>
                <a:cxnLst/>
                <a:rect l="l" t="t" r="r" b="b"/>
                <a:pathLst>
                  <a:path w="12076" h="8941" extrusionOk="0">
                    <a:moveTo>
                      <a:pt x="5543" y="0"/>
                    </a:moveTo>
                    <a:cubicBezTo>
                      <a:pt x="2291" y="0"/>
                      <a:pt x="1735" y="1702"/>
                      <a:pt x="1735" y="1702"/>
                    </a:cubicBezTo>
                    <a:cubicBezTo>
                      <a:pt x="1735" y="1702"/>
                      <a:pt x="467" y="2469"/>
                      <a:pt x="234" y="4470"/>
                    </a:cubicBezTo>
                    <a:cubicBezTo>
                      <a:pt x="0" y="6438"/>
                      <a:pt x="934" y="8773"/>
                      <a:pt x="934" y="8773"/>
                    </a:cubicBezTo>
                    <a:lnTo>
                      <a:pt x="1268" y="8273"/>
                    </a:lnTo>
                    <a:cubicBezTo>
                      <a:pt x="1168" y="6839"/>
                      <a:pt x="2035" y="6438"/>
                      <a:pt x="1935" y="5871"/>
                    </a:cubicBezTo>
                    <a:cubicBezTo>
                      <a:pt x="1835" y="5304"/>
                      <a:pt x="1501" y="3903"/>
                      <a:pt x="1835" y="3436"/>
                    </a:cubicBezTo>
                    <a:cubicBezTo>
                      <a:pt x="2002" y="3239"/>
                      <a:pt x="3579" y="3124"/>
                      <a:pt x="5261" y="3124"/>
                    </a:cubicBezTo>
                    <a:cubicBezTo>
                      <a:pt x="7273" y="3124"/>
                      <a:pt x="9434" y="3288"/>
                      <a:pt x="9507" y="3670"/>
                    </a:cubicBezTo>
                    <a:cubicBezTo>
                      <a:pt x="9607" y="4404"/>
                      <a:pt x="9107" y="5771"/>
                      <a:pt x="9407" y="6238"/>
                    </a:cubicBezTo>
                    <a:cubicBezTo>
                      <a:pt x="9807" y="6839"/>
                      <a:pt x="9974" y="7573"/>
                      <a:pt x="9874" y="8273"/>
                    </a:cubicBezTo>
                    <a:lnTo>
                      <a:pt x="10274" y="8940"/>
                    </a:lnTo>
                    <a:cubicBezTo>
                      <a:pt x="12075" y="3603"/>
                      <a:pt x="9640" y="1969"/>
                      <a:pt x="9640" y="1969"/>
                    </a:cubicBezTo>
                    <a:cubicBezTo>
                      <a:pt x="9640" y="1969"/>
                      <a:pt x="9273" y="0"/>
                      <a:pt x="5637" y="0"/>
                    </a:cubicBezTo>
                    <a:cubicBezTo>
                      <a:pt x="5606" y="0"/>
                      <a:pt x="5574" y="0"/>
                      <a:pt x="5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4"/>
              <p:cNvSpPr/>
              <p:nvPr/>
            </p:nvSpPr>
            <p:spPr>
              <a:xfrm>
                <a:off x="5666263" y="1707184"/>
                <a:ext cx="34470" cy="7750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3303" fill="none" extrusionOk="0">
                    <a:moveTo>
                      <a:pt x="801" y="0"/>
                    </a:moveTo>
                    <a:cubicBezTo>
                      <a:pt x="801" y="0"/>
                      <a:pt x="901" y="2068"/>
                      <a:pt x="1202" y="2635"/>
                    </a:cubicBezTo>
                    <a:cubicBezTo>
                      <a:pt x="1468" y="3236"/>
                      <a:pt x="468" y="3302"/>
                      <a:pt x="1" y="29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4"/>
              <p:cNvSpPr/>
              <p:nvPr/>
            </p:nvSpPr>
            <p:spPr>
              <a:xfrm>
                <a:off x="5641226" y="1802663"/>
                <a:ext cx="72812" cy="2133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90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0" y="334"/>
                      <a:pt x="301" y="634"/>
                      <a:pt x="634" y="801"/>
                    </a:cubicBezTo>
                    <a:cubicBezTo>
                      <a:pt x="922" y="873"/>
                      <a:pt x="1223" y="908"/>
                      <a:pt x="1526" y="908"/>
                    </a:cubicBezTo>
                    <a:cubicBezTo>
                      <a:pt x="1923" y="908"/>
                      <a:pt x="2323" y="848"/>
                      <a:pt x="2702" y="735"/>
                    </a:cubicBezTo>
                    <a:cubicBezTo>
                      <a:pt x="2902" y="568"/>
                      <a:pt x="3036" y="301"/>
                      <a:pt x="3103" y="6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4"/>
              <p:cNvSpPr/>
              <p:nvPr/>
            </p:nvSpPr>
            <p:spPr>
              <a:xfrm>
                <a:off x="5641226" y="1802663"/>
                <a:ext cx="72812" cy="22738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969" fill="none" extrusionOk="0">
                    <a:moveTo>
                      <a:pt x="0" y="1"/>
                    </a:moveTo>
                    <a:cubicBezTo>
                      <a:pt x="100" y="334"/>
                      <a:pt x="301" y="634"/>
                      <a:pt x="634" y="801"/>
                    </a:cubicBezTo>
                    <a:cubicBezTo>
                      <a:pt x="1301" y="968"/>
                      <a:pt x="2035" y="935"/>
                      <a:pt x="2702" y="735"/>
                    </a:cubicBezTo>
                    <a:cubicBezTo>
                      <a:pt x="2902" y="568"/>
                      <a:pt x="3036" y="301"/>
                      <a:pt x="3103" y="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4"/>
              <p:cNvSpPr/>
              <p:nvPr/>
            </p:nvSpPr>
            <p:spPr>
              <a:xfrm>
                <a:off x="5638081" y="1801889"/>
                <a:ext cx="80649" cy="5491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234" fill="none" extrusionOk="0">
                    <a:moveTo>
                      <a:pt x="1" y="0"/>
                    </a:moveTo>
                    <a:cubicBezTo>
                      <a:pt x="1135" y="234"/>
                      <a:pt x="2303" y="234"/>
                      <a:pt x="3437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4"/>
              <p:cNvSpPr/>
              <p:nvPr/>
            </p:nvSpPr>
            <p:spPr>
              <a:xfrm>
                <a:off x="5397800" y="1949812"/>
                <a:ext cx="270833" cy="29824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12710" extrusionOk="0">
                    <a:moveTo>
                      <a:pt x="5071" y="1"/>
                    </a:moveTo>
                    <a:lnTo>
                      <a:pt x="0" y="1402"/>
                    </a:lnTo>
                    <a:lnTo>
                      <a:pt x="0" y="12710"/>
                    </a:lnTo>
                    <a:lnTo>
                      <a:pt x="11542" y="12710"/>
                    </a:lnTo>
                    <a:lnTo>
                      <a:pt x="5071" y="1"/>
                    </a:lnTo>
                    <a:close/>
                  </a:path>
                </a:pathLst>
              </a:custGeom>
              <a:solidFill>
                <a:schemeClr val="dk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4"/>
              <p:cNvSpPr/>
              <p:nvPr/>
            </p:nvSpPr>
            <p:spPr>
              <a:xfrm>
                <a:off x="5690526" y="1942773"/>
                <a:ext cx="274775" cy="305280"/>
              </a:xfrm>
              <a:custGeom>
                <a:avLst/>
                <a:gdLst/>
                <a:ahLst/>
                <a:cxnLst/>
                <a:rect l="l" t="t" r="r" b="b"/>
                <a:pathLst>
                  <a:path w="11710" h="13010" extrusionOk="0">
                    <a:moveTo>
                      <a:pt x="5338" y="1"/>
                    </a:moveTo>
                    <a:lnTo>
                      <a:pt x="1" y="13010"/>
                    </a:lnTo>
                    <a:lnTo>
                      <a:pt x="11709" y="13010"/>
                    </a:lnTo>
                    <a:lnTo>
                      <a:pt x="11709" y="2035"/>
                    </a:lnTo>
                    <a:lnTo>
                      <a:pt x="5338" y="1"/>
                    </a:lnTo>
                    <a:close/>
                  </a:path>
                </a:pathLst>
              </a:custGeom>
              <a:solidFill>
                <a:schemeClr val="dk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4"/>
              <p:cNvSpPr/>
              <p:nvPr/>
            </p:nvSpPr>
            <p:spPr>
              <a:xfrm>
                <a:off x="5688977" y="1933387"/>
                <a:ext cx="171435" cy="314666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13410" extrusionOk="0">
                    <a:moveTo>
                      <a:pt x="4570" y="0"/>
                    </a:moveTo>
                    <a:lnTo>
                      <a:pt x="0" y="13410"/>
                    </a:lnTo>
                    <a:lnTo>
                      <a:pt x="2302" y="13410"/>
                    </a:lnTo>
                    <a:lnTo>
                      <a:pt x="6071" y="9040"/>
                    </a:lnTo>
                    <a:lnTo>
                      <a:pt x="3736" y="6805"/>
                    </a:lnTo>
                    <a:lnTo>
                      <a:pt x="7305" y="4837"/>
                    </a:lnTo>
                    <a:lnTo>
                      <a:pt x="6071" y="734"/>
                    </a:lnTo>
                    <a:lnTo>
                      <a:pt x="4570" y="0"/>
                    </a:lnTo>
                    <a:close/>
                  </a:path>
                </a:pathLst>
              </a:custGeom>
              <a:solidFill>
                <a:schemeClr val="lt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4"/>
              <p:cNvSpPr/>
              <p:nvPr/>
            </p:nvSpPr>
            <p:spPr>
              <a:xfrm>
                <a:off x="5488586" y="1933387"/>
                <a:ext cx="183191" cy="314666"/>
              </a:xfrm>
              <a:custGeom>
                <a:avLst/>
                <a:gdLst/>
                <a:ahLst/>
                <a:cxnLst/>
                <a:rect l="l" t="t" r="r" b="b"/>
                <a:pathLst>
                  <a:path w="7807" h="13410" extrusionOk="0">
                    <a:moveTo>
                      <a:pt x="2803" y="0"/>
                    </a:moveTo>
                    <a:lnTo>
                      <a:pt x="1202" y="701"/>
                    </a:lnTo>
                    <a:lnTo>
                      <a:pt x="1" y="4504"/>
                    </a:lnTo>
                    <a:lnTo>
                      <a:pt x="3637" y="7372"/>
                    </a:lnTo>
                    <a:lnTo>
                      <a:pt x="1568" y="9474"/>
                    </a:lnTo>
                    <a:lnTo>
                      <a:pt x="5338" y="13410"/>
                    </a:lnTo>
                    <a:lnTo>
                      <a:pt x="7806" y="13410"/>
                    </a:lnTo>
                    <a:lnTo>
                      <a:pt x="2803" y="0"/>
                    </a:lnTo>
                    <a:close/>
                  </a:path>
                </a:pathLst>
              </a:custGeom>
              <a:solidFill>
                <a:schemeClr val="lt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4"/>
              <p:cNvSpPr/>
              <p:nvPr/>
            </p:nvSpPr>
            <p:spPr>
              <a:xfrm>
                <a:off x="5398574" y="1310321"/>
                <a:ext cx="1743144" cy="23"/>
              </a:xfrm>
              <a:custGeom>
                <a:avLst/>
                <a:gdLst/>
                <a:ahLst/>
                <a:cxnLst/>
                <a:rect l="l" t="t" r="r" b="b"/>
                <a:pathLst>
                  <a:path w="74287" h="1" fill="none" extrusionOk="0">
                    <a:moveTo>
                      <a:pt x="1" y="1"/>
                    </a:moveTo>
                    <a:lnTo>
                      <a:pt x="74287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6058410" y="1418307"/>
                <a:ext cx="473078" cy="35385"/>
              </a:xfrm>
              <a:custGeom>
                <a:avLst/>
                <a:gdLst/>
                <a:ahLst/>
                <a:cxnLst/>
                <a:rect l="l" t="t" r="r" b="b"/>
                <a:pathLst>
                  <a:path w="20161" h="1508" extrusionOk="0">
                    <a:moveTo>
                      <a:pt x="19144" y="0"/>
                    </a:moveTo>
                    <a:cubicBezTo>
                      <a:pt x="19124" y="0"/>
                      <a:pt x="19103" y="1"/>
                      <a:pt x="19081" y="2"/>
                    </a:cubicBezTo>
                    <a:lnTo>
                      <a:pt x="935" y="2"/>
                    </a:lnTo>
                    <a:cubicBezTo>
                      <a:pt x="1" y="69"/>
                      <a:pt x="1" y="1437"/>
                      <a:pt x="935" y="1503"/>
                    </a:cubicBezTo>
                    <a:lnTo>
                      <a:pt x="19081" y="1503"/>
                    </a:lnTo>
                    <a:cubicBezTo>
                      <a:pt x="19113" y="1506"/>
                      <a:pt x="19144" y="1508"/>
                      <a:pt x="19174" y="1508"/>
                    </a:cubicBezTo>
                    <a:cubicBezTo>
                      <a:pt x="20160" y="1508"/>
                      <a:pt x="20151" y="0"/>
                      <a:pt x="19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4"/>
              <p:cNvSpPr/>
              <p:nvPr/>
            </p:nvSpPr>
            <p:spPr>
              <a:xfrm>
                <a:off x="6058410" y="1539668"/>
                <a:ext cx="630903" cy="34470"/>
              </a:xfrm>
              <a:custGeom>
                <a:avLst/>
                <a:gdLst/>
                <a:ahLst/>
                <a:cxnLst/>
                <a:rect l="l" t="t" r="r" b="b"/>
                <a:pathLst>
                  <a:path w="26887" h="1469" extrusionOk="0">
                    <a:moveTo>
                      <a:pt x="935" y="1"/>
                    </a:moveTo>
                    <a:cubicBezTo>
                      <a:pt x="1" y="67"/>
                      <a:pt x="1" y="1402"/>
                      <a:pt x="935" y="1468"/>
                    </a:cubicBezTo>
                    <a:lnTo>
                      <a:pt x="25953" y="1468"/>
                    </a:lnTo>
                    <a:cubicBezTo>
                      <a:pt x="26887" y="1402"/>
                      <a:pt x="26887" y="67"/>
                      <a:pt x="259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4"/>
              <p:cNvSpPr/>
              <p:nvPr/>
            </p:nvSpPr>
            <p:spPr>
              <a:xfrm>
                <a:off x="6058410" y="1660114"/>
                <a:ext cx="311850" cy="35385"/>
              </a:xfrm>
              <a:custGeom>
                <a:avLst/>
                <a:gdLst/>
                <a:ahLst/>
                <a:cxnLst/>
                <a:rect l="l" t="t" r="r" b="b"/>
                <a:pathLst>
                  <a:path w="13290" h="1508" extrusionOk="0">
                    <a:moveTo>
                      <a:pt x="12333" y="0"/>
                    </a:moveTo>
                    <a:cubicBezTo>
                      <a:pt x="12304" y="0"/>
                      <a:pt x="12274" y="2"/>
                      <a:pt x="12243" y="5"/>
                    </a:cubicBezTo>
                    <a:lnTo>
                      <a:pt x="935" y="5"/>
                    </a:lnTo>
                    <a:cubicBezTo>
                      <a:pt x="1" y="71"/>
                      <a:pt x="1" y="1439"/>
                      <a:pt x="935" y="1506"/>
                    </a:cubicBezTo>
                    <a:lnTo>
                      <a:pt x="12243" y="1506"/>
                    </a:lnTo>
                    <a:cubicBezTo>
                      <a:pt x="12264" y="1507"/>
                      <a:pt x="12284" y="1508"/>
                      <a:pt x="12304" y="1508"/>
                    </a:cubicBezTo>
                    <a:cubicBezTo>
                      <a:pt x="13280" y="1508"/>
                      <a:pt x="13290" y="0"/>
                      <a:pt x="123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6058410" y="1780747"/>
                <a:ext cx="630903" cy="35244"/>
              </a:xfrm>
              <a:custGeom>
                <a:avLst/>
                <a:gdLst/>
                <a:ahLst/>
                <a:cxnLst/>
                <a:rect l="l" t="t" r="r" b="b"/>
                <a:pathLst>
                  <a:path w="26887" h="1502" extrusionOk="0">
                    <a:moveTo>
                      <a:pt x="935" y="1"/>
                    </a:moveTo>
                    <a:cubicBezTo>
                      <a:pt x="1" y="67"/>
                      <a:pt x="1" y="1435"/>
                      <a:pt x="935" y="1502"/>
                    </a:cubicBezTo>
                    <a:lnTo>
                      <a:pt x="25953" y="1502"/>
                    </a:lnTo>
                    <a:cubicBezTo>
                      <a:pt x="26887" y="1435"/>
                      <a:pt x="26887" y="67"/>
                      <a:pt x="259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4"/>
              <p:cNvSpPr/>
              <p:nvPr/>
            </p:nvSpPr>
            <p:spPr>
              <a:xfrm>
                <a:off x="6058410" y="1901967"/>
                <a:ext cx="392241" cy="34681"/>
              </a:xfrm>
              <a:custGeom>
                <a:avLst/>
                <a:gdLst/>
                <a:ahLst/>
                <a:cxnLst/>
                <a:rect l="l" t="t" r="r" b="b"/>
                <a:pathLst>
                  <a:path w="16716" h="1478" extrusionOk="0">
                    <a:moveTo>
                      <a:pt x="15769" y="1"/>
                    </a:moveTo>
                    <a:cubicBezTo>
                      <a:pt x="15740" y="1"/>
                      <a:pt x="15710" y="2"/>
                      <a:pt x="15679" y="5"/>
                    </a:cubicBezTo>
                    <a:lnTo>
                      <a:pt x="935" y="5"/>
                    </a:lnTo>
                    <a:cubicBezTo>
                      <a:pt x="1" y="72"/>
                      <a:pt x="1" y="1406"/>
                      <a:pt x="935" y="1473"/>
                    </a:cubicBezTo>
                    <a:lnTo>
                      <a:pt x="15679" y="1473"/>
                    </a:lnTo>
                    <a:cubicBezTo>
                      <a:pt x="15710" y="1476"/>
                      <a:pt x="15740" y="1477"/>
                      <a:pt x="15769" y="1477"/>
                    </a:cubicBezTo>
                    <a:cubicBezTo>
                      <a:pt x="16716" y="1477"/>
                      <a:pt x="16716" y="1"/>
                      <a:pt x="157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4"/>
              <p:cNvSpPr/>
              <p:nvPr/>
            </p:nvSpPr>
            <p:spPr>
              <a:xfrm>
                <a:off x="6063103" y="2039824"/>
                <a:ext cx="190231" cy="191029"/>
              </a:xfrm>
              <a:custGeom>
                <a:avLst/>
                <a:gdLst/>
                <a:ahLst/>
                <a:cxnLst/>
                <a:rect l="l" t="t" r="r" b="b"/>
                <a:pathLst>
                  <a:path w="8107" h="8141" extrusionOk="0">
                    <a:moveTo>
                      <a:pt x="1" y="1"/>
                    </a:moveTo>
                    <a:lnTo>
                      <a:pt x="1" y="8140"/>
                    </a:lnTo>
                    <a:lnTo>
                      <a:pt x="8107" y="8140"/>
                    </a:lnTo>
                    <a:lnTo>
                      <a:pt x="8107" y="1"/>
                    </a:lnTo>
                    <a:close/>
                  </a:path>
                </a:pathLst>
              </a:custGeom>
              <a:solidFill>
                <a:schemeClr val="lt2"/>
              </a:solidFill>
              <a:ln w="108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4"/>
              <p:cNvSpPr/>
              <p:nvPr/>
            </p:nvSpPr>
            <p:spPr>
              <a:xfrm>
                <a:off x="6356627" y="2039824"/>
                <a:ext cx="190231" cy="191029"/>
              </a:xfrm>
              <a:custGeom>
                <a:avLst/>
                <a:gdLst/>
                <a:ahLst/>
                <a:cxnLst/>
                <a:rect l="l" t="t" r="r" b="b"/>
                <a:pathLst>
                  <a:path w="8107" h="8141" extrusionOk="0">
                    <a:moveTo>
                      <a:pt x="1" y="1"/>
                    </a:moveTo>
                    <a:lnTo>
                      <a:pt x="1" y="8140"/>
                    </a:lnTo>
                    <a:lnTo>
                      <a:pt x="8107" y="8140"/>
                    </a:lnTo>
                    <a:lnTo>
                      <a:pt x="8107" y="1"/>
                    </a:lnTo>
                    <a:close/>
                  </a:path>
                </a:pathLst>
              </a:custGeom>
              <a:solidFill>
                <a:schemeClr val="lt2"/>
              </a:solidFill>
              <a:ln w="108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4"/>
              <p:cNvSpPr/>
              <p:nvPr/>
            </p:nvSpPr>
            <p:spPr>
              <a:xfrm>
                <a:off x="6650150" y="2039824"/>
                <a:ext cx="190231" cy="191029"/>
              </a:xfrm>
              <a:custGeom>
                <a:avLst/>
                <a:gdLst/>
                <a:ahLst/>
                <a:cxnLst/>
                <a:rect l="l" t="t" r="r" b="b"/>
                <a:pathLst>
                  <a:path w="8107" h="8141" extrusionOk="0">
                    <a:moveTo>
                      <a:pt x="1" y="1"/>
                    </a:moveTo>
                    <a:lnTo>
                      <a:pt x="1" y="8140"/>
                    </a:lnTo>
                    <a:lnTo>
                      <a:pt x="8106" y="8140"/>
                    </a:lnTo>
                    <a:lnTo>
                      <a:pt x="8106" y="1"/>
                    </a:lnTo>
                    <a:close/>
                  </a:path>
                </a:pathLst>
              </a:custGeom>
              <a:solidFill>
                <a:schemeClr val="lt2"/>
              </a:solidFill>
              <a:ln w="108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4"/>
              <p:cNvSpPr/>
              <p:nvPr/>
            </p:nvSpPr>
            <p:spPr>
              <a:xfrm>
                <a:off x="5520686" y="2486762"/>
                <a:ext cx="339726" cy="339726"/>
              </a:xfrm>
              <a:custGeom>
                <a:avLst/>
                <a:gdLst/>
                <a:ahLst/>
                <a:cxnLst/>
                <a:rect l="l" t="t" r="r" b="b"/>
                <a:pathLst>
                  <a:path w="14478" h="14478" fill="none" extrusionOk="0">
                    <a:moveTo>
                      <a:pt x="14477" y="7239"/>
                    </a:moveTo>
                    <a:cubicBezTo>
                      <a:pt x="14477" y="11242"/>
                      <a:pt x="11242" y="14478"/>
                      <a:pt x="7239" y="14478"/>
                    </a:cubicBezTo>
                    <a:cubicBezTo>
                      <a:pt x="3236" y="14478"/>
                      <a:pt x="0" y="11242"/>
                      <a:pt x="0" y="7239"/>
                    </a:cubicBezTo>
                    <a:cubicBezTo>
                      <a:pt x="0" y="3237"/>
                      <a:pt x="3236" y="1"/>
                      <a:pt x="7239" y="1"/>
                    </a:cubicBezTo>
                    <a:cubicBezTo>
                      <a:pt x="11242" y="1"/>
                      <a:pt x="14477" y="3237"/>
                      <a:pt x="14477" y="7239"/>
                    </a:cubicBezTo>
                    <a:close/>
                  </a:path>
                </a:pathLst>
              </a:custGeom>
              <a:noFill/>
              <a:ln w="525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4"/>
              <p:cNvSpPr/>
              <p:nvPr/>
            </p:nvSpPr>
            <p:spPr>
              <a:xfrm>
                <a:off x="5463549" y="2486762"/>
                <a:ext cx="396864" cy="397661"/>
              </a:xfrm>
              <a:custGeom>
                <a:avLst/>
                <a:gdLst/>
                <a:ahLst/>
                <a:cxnLst/>
                <a:rect l="l" t="t" r="r" b="b"/>
                <a:pathLst>
                  <a:path w="16913" h="16947" fill="none" extrusionOk="0">
                    <a:moveTo>
                      <a:pt x="16912" y="7239"/>
                    </a:moveTo>
                    <a:cubicBezTo>
                      <a:pt x="16912" y="13711"/>
                      <a:pt x="9107" y="16946"/>
                      <a:pt x="4537" y="12376"/>
                    </a:cubicBezTo>
                    <a:cubicBezTo>
                      <a:pt x="0" y="7806"/>
                      <a:pt x="3236" y="1"/>
                      <a:pt x="9674" y="1"/>
                    </a:cubicBezTo>
                  </a:path>
                </a:pathLst>
              </a:custGeom>
              <a:noFill/>
              <a:ln w="525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4"/>
              <p:cNvSpPr/>
              <p:nvPr/>
            </p:nvSpPr>
            <p:spPr>
              <a:xfrm>
                <a:off x="5533685" y="2922648"/>
                <a:ext cx="314478" cy="35385"/>
              </a:xfrm>
              <a:custGeom>
                <a:avLst/>
                <a:gdLst/>
                <a:ahLst/>
                <a:cxnLst/>
                <a:rect l="l" t="t" r="r" b="b"/>
                <a:pathLst>
                  <a:path w="13402" h="1508" extrusionOk="0">
                    <a:moveTo>
                      <a:pt x="957" y="1"/>
                    </a:moveTo>
                    <a:cubicBezTo>
                      <a:pt x="1" y="1"/>
                      <a:pt x="10" y="1508"/>
                      <a:pt x="986" y="1508"/>
                    </a:cubicBezTo>
                    <a:cubicBezTo>
                      <a:pt x="1006" y="1508"/>
                      <a:pt x="1027" y="1507"/>
                      <a:pt x="1047" y="1506"/>
                    </a:cubicBezTo>
                    <a:lnTo>
                      <a:pt x="12322" y="1506"/>
                    </a:lnTo>
                    <a:cubicBezTo>
                      <a:pt x="12344" y="1507"/>
                      <a:pt x="12365" y="1508"/>
                      <a:pt x="12386" y="1508"/>
                    </a:cubicBezTo>
                    <a:cubicBezTo>
                      <a:pt x="13392" y="1508"/>
                      <a:pt x="13402" y="1"/>
                      <a:pt x="12416" y="1"/>
                    </a:cubicBezTo>
                    <a:cubicBezTo>
                      <a:pt x="12385" y="1"/>
                      <a:pt x="12354" y="2"/>
                      <a:pt x="12322" y="5"/>
                    </a:cubicBezTo>
                    <a:lnTo>
                      <a:pt x="1047" y="5"/>
                    </a:lnTo>
                    <a:cubicBezTo>
                      <a:pt x="1016" y="2"/>
                      <a:pt x="986" y="1"/>
                      <a:pt x="9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4"/>
              <p:cNvSpPr/>
              <p:nvPr/>
            </p:nvSpPr>
            <p:spPr>
              <a:xfrm>
                <a:off x="6081124" y="2486762"/>
                <a:ext cx="339726" cy="339726"/>
              </a:xfrm>
              <a:custGeom>
                <a:avLst/>
                <a:gdLst/>
                <a:ahLst/>
                <a:cxnLst/>
                <a:rect l="l" t="t" r="r" b="b"/>
                <a:pathLst>
                  <a:path w="14478" h="14478" fill="none" extrusionOk="0">
                    <a:moveTo>
                      <a:pt x="14477" y="7239"/>
                    </a:moveTo>
                    <a:cubicBezTo>
                      <a:pt x="14477" y="11242"/>
                      <a:pt x="11241" y="14478"/>
                      <a:pt x="7239" y="14478"/>
                    </a:cubicBezTo>
                    <a:cubicBezTo>
                      <a:pt x="3236" y="14478"/>
                      <a:pt x="0" y="11242"/>
                      <a:pt x="0" y="7239"/>
                    </a:cubicBezTo>
                    <a:cubicBezTo>
                      <a:pt x="0" y="3237"/>
                      <a:pt x="3236" y="1"/>
                      <a:pt x="7239" y="1"/>
                    </a:cubicBezTo>
                    <a:cubicBezTo>
                      <a:pt x="11241" y="1"/>
                      <a:pt x="14477" y="3237"/>
                      <a:pt x="14477" y="7239"/>
                    </a:cubicBezTo>
                    <a:close/>
                  </a:path>
                </a:pathLst>
              </a:custGeom>
              <a:noFill/>
              <a:ln w="525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6047452" y="2486762"/>
                <a:ext cx="323301" cy="375745"/>
              </a:xfrm>
              <a:custGeom>
                <a:avLst/>
                <a:gdLst/>
                <a:ahLst/>
                <a:cxnLst/>
                <a:rect l="l" t="t" r="r" b="b"/>
                <a:pathLst>
                  <a:path w="13778" h="16013" fill="none" extrusionOk="0">
                    <a:moveTo>
                      <a:pt x="13777" y="12376"/>
                    </a:moveTo>
                    <a:cubicBezTo>
                      <a:pt x="10141" y="16012"/>
                      <a:pt x="3970" y="14778"/>
                      <a:pt x="1969" y="10008"/>
                    </a:cubicBezTo>
                    <a:cubicBezTo>
                      <a:pt x="1" y="5238"/>
                      <a:pt x="3503" y="1"/>
                      <a:pt x="8674" y="1"/>
                    </a:cubicBezTo>
                  </a:path>
                </a:pathLst>
              </a:custGeom>
              <a:noFill/>
              <a:ln w="525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6096775" y="2922648"/>
                <a:ext cx="311052" cy="35385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1508" extrusionOk="0">
                    <a:moveTo>
                      <a:pt x="12299" y="1"/>
                    </a:moveTo>
                    <a:cubicBezTo>
                      <a:pt x="12270" y="1"/>
                      <a:pt x="12240" y="2"/>
                      <a:pt x="12209" y="5"/>
                    </a:cubicBezTo>
                    <a:lnTo>
                      <a:pt x="901" y="5"/>
                    </a:lnTo>
                    <a:cubicBezTo>
                      <a:pt x="0" y="72"/>
                      <a:pt x="0" y="1439"/>
                      <a:pt x="901" y="1506"/>
                    </a:cubicBezTo>
                    <a:lnTo>
                      <a:pt x="12209" y="1506"/>
                    </a:lnTo>
                    <a:cubicBezTo>
                      <a:pt x="12230" y="1507"/>
                      <a:pt x="12250" y="1508"/>
                      <a:pt x="12270" y="1508"/>
                    </a:cubicBezTo>
                    <a:cubicBezTo>
                      <a:pt x="13246" y="1508"/>
                      <a:pt x="13256" y="1"/>
                      <a:pt x="122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4"/>
              <p:cNvSpPr/>
              <p:nvPr/>
            </p:nvSpPr>
            <p:spPr>
              <a:xfrm>
                <a:off x="6641539" y="2486762"/>
                <a:ext cx="339726" cy="339726"/>
              </a:xfrm>
              <a:custGeom>
                <a:avLst/>
                <a:gdLst/>
                <a:ahLst/>
                <a:cxnLst/>
                <a:rect l="l" t="t" r="r" b="b"/>
                <a:pathLst>
                  <a:path w="14478" h="14478" fill="none" extrusionOk="0">
                    <a:moveTo>
                      <a:pt x="14478" y="7239"/>
                    </a:moveTo>
                    <a:cubicBezTo>
                      <a:pt x="14478" y="11242"/>
                      <a:pt x="11209" y="14478"/>
                      <a:pt x="7239" y="14478"/>
                    </a:cubicBezTo>
                    <a:cubicBezTo>
                      <a:pt x="3236" y="14478"/>
                      <a:pt x="1" y="11242"/>
                      <a:pt x="1" y="7239"/>
                    </a:cubicBezTo>
                    <a:cubicBezTo>
                      <a:pt x="1" y="3237"/>
                      <a:pt x="3236" y="1"/>
                      <a:pt x="7239" y="1"/>
                    </a:cubicBezTo>
                    <a:cubicBezTo>
                      <a:pt x="11209" y="1"/>
                      <a:pt x="14478" y="3237"/>
                      <a:pt x="14478" y="7239"/>
                    </a:cubicBezTo>
                    <a:close/>
                  </a:path>
                </a:pathLst>
              </a:custGeom>
              <a:noFill/>
              <a:ln w="525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4"/>
              <p:cNvSpPr/>
              <p:nvPr/>
            </p:nvSpPr>
            <p:spPr>
              <a:xfrm>
                <a:off x="6645457" y="2486762"/>
                <a:ext cx="165968" cy="339726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4478" fill="none" extrusionOk="0">
                    <a:moveTo>
                      <a:pt x="7072" y="14478"/>
                    </a:moveTo>
                    <a:cubicBezTo>
                      <a:pt x="3136" y="14378"/>
                      <a:pt x="1" y="11176"/>
                      <a:pt x="1" y="7239"/>
                    </a:cubicBezTo>
                    <a:cubicBezTo>
                      <a:pt x="1" y="3303"/>
                      <a:pt x="3136" y="101"/>
                      <a:pt x="7072" y="1"/>
                    </a:cubicBezTo>
                  </a:path>
                </a:pathLst>
              </a:custGeom>
              <a:noFill/>
              <a:ln w="525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4"/>
              <p:cNvSpPr/>
              <p:nvPr/>
            </p:nvSpPr>
            <p:spPr>
              <a:xfrm>
                <a:off x="6656415" y="2922742"/>
                <a:ext cx="309198" cy="35244"/>
              </a:xfrm>
              <a:custGeom>
                <a:avLst/>
                <a:gdLst/>
                <a:ahLst/>
                <a:cxnLst/>
                <a:rect l="l" t="t" r="r" b="b"/>
                <a:pathLst>
                  <a:path w="13177" h="1502" extrusionOk="0">
                    <a:moveTo>
                      <a:pt x="935" y="1"/>
                    </a:moveTo>
                    <a:cubicBezTo>
                      <a:pt x="1" y="68"/>
                      <a:pt x="1" y="1435"/>
                      <a:pt x="935" y="1502"/>
                    </a:cubicBezTo>
                    <a:lnTo>
                      <a:pt x="12243" y="1502"/>
                    </a:lnTo>
                    <a:cubicBezTo>
                      <a:pt x="13177" y="1435"/>
                      <a:pt x="13177" y="68"/>
                      <a:pt x="122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4"/>
              <p:cNvSpPr/>
              <p:nvPr/>
            </p:nvSpPr>
            <p:spPr>
              <a:xfrm>
                <a:off x="5398574" y="3185737"/>
                <a:ext cx="327196" cy="327994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13978" extrusionOk="0">
                    <a:moveTo>
                      <a:pt x="1" y="1"/>
                    </a:moveTo>
                    <a:lnTo>
                      <a:pt x="1" y="13978"/>
                    </a:lnTo>
                    <a:lnTo>
                      <a:pt x="13944" y="13978"/>
                    </a:lnTo>
                    <a:lnTo>
                      <a:pt x="13944" y="1"/>
                    </a:lnTo>
                    <a:close/>
                  </a:path>
                </a:pathLst>
              </a:custGeom>
              <a:solidFill>
                <a:schemeClr val="lt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4"/>
              <p:cNvSpPr/>
              <p:nvPr/>
            </p:nvSpPr>
            <p:spPr>
              <a:xfrm>
                <a:off x="5804026" y="3186418"/>
                <a:ext cx="1060125" cy="35409"/>
              </a:xfrm>
              <a:custGeom>
                <a:avLst/>
                <a:gdLst/>
                <a:ahLst/>
                <a:cxnLst/>
                <a:rect l="l" t="t" r="r" b="b"/>
                <a:pathLst>
                  <a:path w="45179" h="1509" extrusionOk="0">
                    <a:moveTo>
                      <a:pt x="44192" y="1"/>
                    </a:moveTo>
                    <a:cubicBezTo>
                      <a:pt x="44162" y="1"/>
                      <a:pt x="44131" y="2"/>
                      <a:pt x="44099" y="5"/>
                    </a:cubicBezTo>
                    <a:lnTo>
                      <a:pt x="935" y="5"/>
                    </a:lnTo>
                    <a:cubicBezTo>
                      <a:pt x="1" y="72"/>
                      <a:pt x="1" y="1406"/>
                      <a:pt x="935" y="1506"/>
                    </a:cubicBezTo>
                    <a:lnTo>
                      <a:pt x="44099" y="1506"/>
                    </a:lnTo>
                    <a:cubicBezTo>
                      <a:pt x="44120" y="1508"/>
                      <a:pt x="44142" y="1508"/>
                      <a:pt x="44162" y="1508"/>
                    </a:cubicBezTo>
                    <a:cubicBezTo>
                      <a:pt x="45168" y="1508"/>
                      <a:pt x="45178" y="1"/>
                      <a:pt x="441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4"/>
              <p:cNvSpPr/>
              <p:nvPr/>
            </p:nvSpPr>
            <p:spPr>
              <a:xfrm>
                <a:off x="5804026" y="3307075"/>
                <a:ext cx="1217951" cy="34447"/>
              </a:xfrm>
              <a:custGeom>
                <a:avLst/>
                <a:gdLst/>
                <a:ahLst/>
                <a:cxnLst/>
                <a:rect l="l" t="t" r="r" b="b"/>
                <a:pathLst>
                  <a:path w="51905" h="1468" extrusionOk="0">
                    <a:moveTo>
                      <a:pt x="935" y="0"/>
                    </a:moveTo>
                    <a:cubicBezTo>
                      <a:pt x="1" y="67"/>
                      <a:pt x="1" y="1401"/>
                      <a:pt x="935" y="1468"/>
                    </a:cubicBezTo>
                    <a:lnTo>
                      <a:pt x="50970" y="1468"/>
                    </a:lnTo>
                    <a:cubicBezTo>
                      <a:pt x="51904" y="1401"/>
                      <a:pt x="51904" y="67"/>
                      <a:pt x="509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4"/>
              <p:cNvSpPr/>
              <p:nvPr/>
            </p:nvSpPr>
            <p:spPr>
              <a:xfrm>
                <a:off x="5804026" y="3427497"/>
                <a:ext cx="1192421" cy="35409"/>
              </a:xfrm>
              <a:custGeom>
                <a:avLst/>
                <a:gdLst/>
                <a:ahLst/>
                <a:cxnLst/>
                <a:rect l="l" t="t" r="r" b="b"/>
                <a:pathLst>
                  <a:path w="50817" h="1509" extrusionOk="0">
                    <a:moveTo>
                      <a:pt x="49860" y="1"/>
                    </a:moveTo>
                    <a:cubicBezTo>
                      <a:pt x="49831" y="1"/>
                      <a:pt x="49801" y="2"/>
                      <a:pt x="49769" y="5"/>
                    </a:cubicBezTo>
                    <a:lnTo>
                      <a:pt x="935" y="5"/>
                    </a:lnTo>
                    <a:cubicBezTo>
                      <a:pt x="1" y="72"/>
                      <a:pt x="1" y="1440"/>
                      <a:pt x="935" y="1506"/>
                    </a:cubicBezTo>
                    <a:lnTo>
                      <a:pt x="49769" y="1506"/>
                    </a:lnTo>
                    <a:cubicBezTo>
                      <a:pt x="49790" y="1508"/>
                      <a:pt x="49811" y="1508"/>
                      <a:pt x="49831" y="1508"/>
                    </a:cubicBezTo>
                    <a:cubicBezTo>
                      <a:pt x="50807" y="1508"/>
                      <a:pt x="50816" y="1"/>
                      <a:pt x="498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4"/>
              <p:cNvSpPr/>
              <p:nvPr/>
            </p:nvSpPr>
            <p:spPr>
              <a:xfrm>
                <a:off x="5804026" y="3548154"/>
                <a:ext cx="1217951" cy="35244"/>
              </a:xfrm>
              <a:custGeom>
                <a:avLst/>
                <a:gdLst/>
                <a:ahLst/>
                <a:cxnLst/>
                <a:rect l="l" t="t" r="r" b="b"/>
                <a:pathLst>
                  <a:path w="51905" h="1502" extrusionOk="0">
                    <a:moveTo>
                      <a:pt x="935" y="0"/>
                    </a:moveTo>
                    <a:cubicBezTo>
                      <a:pt x="1" y="67"/>
                      <a:pt x="1" y="1435"/>
                      <a:pt x="935" y="1501"/>
                    </a:cubicBezTo>
                    <a:lnTo>
                      <a:pt x="50970" y="1501"/>
                    </a:lnTo>
                    <a:cubicBezTo>
                      <a:pt x="51904" y="1435"/>
                      <a:pt x="51904" y="67"/>
                      <a:pt x="509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4"/>
              <p:cNvSpPr/>
              <p:nvPr/>
            </p:nvSpPr>
            <p:spPr>
              <a:xfrm>
                <a:off x="5804026" y="3669375"/>
                <a:ext cx="294392" cy="34658"/>
              </a:xfrm>
              <a:custGeom>
                <a:avLst/>
                <a:gdLst/>
                <a:ahLst/>
                <a:cxnLst/>
                <a:rect l="l" t="t" r="r" b="b"/>
                <a:pathLst>
                  <a:path w="12546" h="1477" extrusionOk="0">
                    <a:moveTo>
                      <a:pt x="11599" y="0"/>
                    </a:moveTo>
                    <a:cubicBezTo>
                      <a:pt x="11570" y="0"/>
                      <a:pt x="11540" y="2"/>
                      <a:pt x="11509" y="5"/>
                    </a:cubicBezTo>
                    <a:lnTo>
                      <a:pt x="935" y="5"/>
                    </a:lnTo>
                    <a:cubicBezTo>
                      <a:pt x="1" y="71"/>
                      <a:pt x="1" y="1406"/>
                      <a:pt x="935" y="1472"/>
                    </a:cubicBezTo>
                    <a:lnTo>
                      <a:pt x="11475" y="1472"/>
                    </a:lnTo>
                    <a:cubicBezTo>
                      <a:pt x="11508" y="1475"/>
                      <a:pt x="11539" y="1477"/>
                      <a:pt x="11569" y="1477"/>
                    </a:cubicBezTo>
                    <a:cubicBezTo>
                      <a:pt x="12545" y="1477"/>
                      <a:pt x="12546" y="0"/>
                      <a:pt x="11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4"/>
              <p:cNvSpPr/>
              <p:nvPr/>
            </p:nvSpPr>
            <p:spPr>
              <a:xfrm>
                <a:off x="5398574" y="3822108"/>
                <a:ext cx="327196" cy="327196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13944" extrusionOk="0">
                    <a:moveTo>
                      <a:pt x="1" y="0"/>
                    </a:moveTo>
                    <a:lnTo>
                      <a:pt x="1" y="13944"/>
                    </a:lnTo>
                    <a:lnTo>
                      <a:pt x="13944" y="13944"/>
                    </a:lnTo>
                    <a:lnTo>
                      <a:pt x="13944" y="0"/>
                    </a:lnTo>
                    <a:close/>
                  </a:path>
                </a:pathLst>
              </a:custGeom>
              <a:solidFill>
                <a:schemeClr val="lt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4"/>
              <p:cNvSpPr/>
              <p:nvPr/>
            </p:nvSpPr>
            <p:spPr>
              <a:xfrm>
                <a:off x="5804026" y="3822061"/>
                <a:ext cx="1060102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45178" h="1506" extrusionOk="0">
                    <a:moveTo>
                      <a:pt x="44164" y="0"/>
                    </a:moveTo>
                    <a:cubicBezTo>
                      <a:pt x="44142" y="0"/>
                      <a:pt x="44121" y="1"/>
                      <a:pt x="44099" y="2"/>
                    </a:cubicBezTo>
                    <a:lnTo>
                      <a:pt x="935" y="2"/>
                    </a:lnTo>
                    <a:cubicBezTo>
                      <a:pt x="1" y="69"/>
                      <a:pt x="1" y="1437"/>
                      <a:pt x="935" y="1503"/>
                    </a:cubicBezTo>
                    <a:lnTo>
                      <a:pt x="44099" y="1503"/>
                    </a:lnTo>
                    <a:cubicBezTo>
                      <a:pt x="44121" y="1505"/>
                      <a:pt x="44142" y="1505"/>
                      <a:pt x="44164" y="1505"/>
                    </a:cubicBezTo>
                    <a:cubicBezTo>
                      <a:pt x="45178" y="1505"/>
                      <a:pt x="45178" y="0"/>
                      <a:pt x="441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4"/>
              <p:cNvSpPr/>
              <p:nvPr/>
            </p:nvSpPr>
            <p:spPr>
              <a:xfrm>
                <a:off x="5804026" y="3942648"/>
                <a:ext cx="1217951" cy="35244"/>
              </a:xfrm>
              <a:custGeom>
                <a:avLst/>
                <a:gdLst/>
                <a:ahLst/>
                <a:cxnLst/>
                <a:rect l="l" t="t" r="r" b="b"/>
                <a:pathLst>
                  <a:path w="51905" h="1502" extrusionOk="0">
                    <a:moveTo>
                      <a:pt x="935" y="0"/>
                    </a:moveTo>
                    <a:cubicBezTo>
                      <a:pt x="1" y="67"/>
                      <a:pt x="1" y="1435"/>
                      <a:pt x="935" y="1501"/>
                    </a:cubicBezTo>
                    <a:lnTo>
                      <a:pt x="50970" y="1501"/>
                    </a:lnTo>
                    <a:cubicBezTo>
                      <a:pt x="51904" y="1435"/>
                      <a:pt x="51904" y="67"/>
                      <a:pt x="509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4"/>
              <p:cNvSpPr/>
              <p:nvPr/>
            </p:nvSpPr>
            <p:spPr>
              <a:xfrm>
                <a:off x="5804026" y="4063141"/>
                <a:ext cx="1192421" cy="35385"/>
              </a:xfrm>
              <a:custGeom>
                <a:avLst/>
                <a:gdLst/>
                <a:ahLst/>
                <a:cxnLst/>
                <a:rect l="l" t="t" r="r" b="b"/>
                <a:pathLst>
                  <a:path w="50817" h="1508" extrusionOk="0">
                    <a:moveTo>
                      <a:pt x="49831" y="0"/>
                    </a:moveTo>
                    <a:cubicBezTo>
                      <a:pt x="49811" y="0"/>
                      <a:pt x="49790" y="1"/>
                      <a:pt x="49769" y="2"/>
                    </a:cubicBezTo>
                    <a:lnTo>
                      <a:pt x="935" y="2"/>
                    </a:lnTo>
                    <a:cubicBezTo>
                      <a:pt x="1" y="69"/>
                      <a:pt x="1" y="1437"/>
                      <a:pt x="935" y="1503"/>
                    </a:cubicBezTo>
                    <a:lnTo>
                      <a:pt x="49769" y="1503"/>
                    </a:lnTo>
                    <a:cubicBezTo>
                      <a:pt x="49801" y="1506"/>
                      <a:pt x="49831" y="1508"/>
                      <a:pt x="49860" y="1508"/>
                    </a:cubicBezTo>
                    <a:cubicBezTo>
                      <a:pt x="50816" y="1508"/>
                      <a:pt x="50807" y="0"/>
                      <a:pt x="498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4"/>
              <p:cNvSpPr/>
              <p:nvPr/>
            </p:nvSpPr>
            <p:spPr>
              <a:xfrm>
                <a:off x="5804026" y="4184502"/>
                <a:ext cx="1217951" cy="35244"/>
              </a:xfrm>
              <a:custGeom>
                <a:avLst/>
                <a:gdLst/>
                <a:ahLst/>
                <a:cxnLst/>
                <a:rect l="l" t="t" r="r" b="b"/>
                <a:pathLst>
                  <a:path w="51905" h="1502" extrusionOk="0">
                    <a:moveTo>
                      <a:pt x="935" y="1"/>
                    </a:moveTo>
                    <a:cubicBezTo>
                      <a:pt x="1" y="67"/>
                      <a:pt x="1" y="1402"/>
                      <a:pt x="935" y="1502"/>
                    </a:cubicBezTo>
                    <a:lnTo>
                      <a:pt x="50970" y="1502"/>
                    </a:lnTo>
                    <a:cubicBezTo>
                      <a:pt x="51904" y="1402"/>
                      <a:pt x="51904" y="67"/>
                      <a:pt x="509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4"/>
              <p:cNvSpPr/>
              <p:nvPr/>
            </p:nvSpPr>
            <p:spPr>
              <a:xfrm>
                <a:off x="5804026" y="4304994"/>
                <a:ext cx="294627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506" extrusionOk="0">
                    <a:moveTo>
                      <a:pt x="11572" y="1"/>
                    </a:moveTo>
                    <a:cubicBezTo>
                      <a:pt x="11551" y="1"/>
                      <a:pt x="11530" y="1"/>
                      <a:pt x="11509" y="3"/>
                    </a:cubicBezTo>
                    <a:lnTo>
                      <a:pt x="935" y="3"/>
                    </a:lnTo>
                    <a:cubicBezTo>
                      <a:pt x="1" y="69"/>
                      <a:pt x="1" y="1437"/>
                      <a:pt x="935" y="1504"/>
                    </a:cubicBezTo>
                    <a:lnTo>
                      <a:pt x="11475" y="1504"/>
                    </a:lnTo>
                    <a:cubicBezTo>
                      <a:pt x="11497" y="1505"/>
                      <a:pt x="11519" y="1506"/>
                      <a:pt x="11540" y="1506"/>
                    </a:cubicBezTo>
                    <a:cubicBezTo>
                      <a:pt x="12555" y="1506"/>
                      <a:pt x="12555" y="1"/>
                      <a:pt x="11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8" name="Google Shape;278;p34"/>
            <p:cNvGrpSpPr/>
            <p:nvPr/>
          </p:nvGrpSpPr>
          <p:grpSpPr>
            <a:xfrm>
              <a:off x="6296691" y="982137"/>
              <a:ext cx="2381957" cy="3474215"/>
              <a:chOff x="6495164" y="846183"/>
              <a:chExt cx="2475018" cy="3609949"/>
            </a:xfrm>
          </p:grpSpPr>
          <p:sp>
            <p:nvSpPr>
              <p:cNvPr id="279" name="Google Shape;279;p34"/>
              <p:cNvSpPr/>
              <p:nvPr/>
            </p:nvSpPr>
            <p:spPr>
              <a:xfrm>
                <a:off x="7594124" y="3159926"/>
                <a:ext cx="18021" cy="13307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671" fill="none" extrusionOk="0">
                    <a:moveTo>
                      <a:pt x="768" y="0"/>
                    </a:moveTo>
                    <a:lnTo>
                      <a:pt x="0" y="5671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4"/>
              <p:cNvSpPr/>
              <p:nvPr/>
            </p:nvSpPr>
            <p:spPr>
              <a:xfrm>
                <a:off x="7673177" y="3084768"/>
                <a:ext cx="323277" cy="222331"/>
              </a:xfrm>
              <a:custGeom>
                <a:avLst/>
                <a:gdLst/>
                <a:ahLst/>
                <a:cxnLst/>
                <a:rect l="l" t="t" r="r" b="b"/>
                <a:pathLst>
                  <a:path w="13777" h="9475" fill="none" extrusionOk="0">
                    <a:moveTo>
                      <a:pt x="0" y="9474"/>
                    </a:moveTo>
                    <a:lnTo>
                      <a:pt x="768" y="4104"/>
                    </a:lnTo>
                    <a:cubicBezTo>
                      <a:pt x="968" y="2669"/>
                      <a:pt x="2102" y="1569"/>
                      <a:pt x="3536" y="1368"/>
                    </a:cubicBezTo>
                    <a:lnTo>
                      <a:pt x="13777" y="1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4"/>
              <p:cNvSpPr/>
              <p:nvPr/>
            </p:nvSpPr>
            <p:spPr>
              <a:xfrm>
                <a:off x="7317823" y="994106"/>
                <a:ext cx="146398" cy="180047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7673" extrusionOk="0">
                    <a:moveTo>
                      <a:pt x="2702" y="1"/>
                    </a:moveTo>
                    <a:lnTo>
                      <a:pt x="0" y="3303"/>
                    </a:lnTo>
                    <a:lnTo>
                      <a:pt x="2969" y="7673"/>
                    </a:lnTo>
                    <a:lnTo>
                      <a:pt x="6238" y="5171"/>
                    </a:lnTo>
                    <a:lnTo>
                      <a:pt x="270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4"/>
              <p:cNvSpPr/>
              <p:nvPr/>
            </p:nvSpPr>
            <p:spPr>
              <a:xfrm>
                <a:off x="7317823" y="994106"/>
                <a:ext cx="146398" cy="180047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7673" fill="none" extrusionOk="0">
                    <a:moveTo>
                      <a:pt x="2702" y="1"/>
                    </a:moveTo>
                    <a:lnTo>
                      <a:pt x="6238" y="5171"/>
                    </a:lnTo>
                    <a:lnTo>
                      <a:pt x="2969" y="7673"/>
                    </a:lnTo>
                    <a:lnTo>
                      <a:pt x="0" y="3303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4"/>
              <p:cNvSpPr/>
              <p:nvPr/>
            </p:nvSpPr>
            <p:spPr>
              <a:xfrm>
                <a:off x="7330354" y="1034020"/>
                <a:ext cx="156558" cy="155784"/>
              </a:xfrm>
              <a:custGeom>
                <a:avLst/>
                <a:gdLst/>
                <a:ahLst/>
                <a:cxnLst/>
                <a:rect l="l" t="t" r="r" b="b"/>
                <a:pathLst>
                  <a:path w="6672" h="6639" extrusionOk="0">
                    <a:moveTo>
                      <a:pt x="3970" y="1"/>
                    </a:moveTo>
                    <a:lnTo>
                      <a:pt x="0" y="2970"/>
                    </a:lnTo>
                    <a:lnTo>
                      <a:pt x="1968" y="6639"/>
                    </a:lnTo>
                    <a:lnTo>
                      <a:pt x="6671" y="3670"/>
                    </a:lnTo>
                    <a:lnTo>
                      <a:pt x="397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4"/>
              <p:cNvSpPr/>
              <p:nvPr/>
            </p:nvSpPr>
            <p:spPr>
              <a:xfrm>
                <a:off x="7338942" y="1069241"/>
                <a:ext cx="690387" cy="781197"/>
              </a:xfrm>
              <a:custGeom>
                <a:avLst/>
                <a:gdLst/>
                <a:ahLst/>
                <a:cxnLst/>
                <a:rect l="l" t="t" r="r" b="b"/>
                <a:pathLst>
                  <a:path w="29422" h="33292" extrusionOk="0">
                    <a:moveTo>
                      <a:pt x="5071" y="1"/>
                    </a:moveTo>
                    <a:lnTo>
                      <a:pt x="1" y="3637"/>
                    </a:lnTo>
                    <a:cubicBezTo>
                      <a:pt x="1" y="3637"/>
                      <a:pt x="9474" y="19848"/>
                      <a:pt x="11376" y="22584"/>
                    </a:cubicBezTo>
                    <a:cubicBezTo>
                      <a:pt x="11876" y="23184"/>
                      <a:pt x="12443" y="23685"/>
                      <a:pt x="13044" y="24118"/>
                    </a:cubicBezTo>
                    <a:cubicBezTo>
                      <a:pt x="16012" y="26286"/>
                      <a:pt x="21917" y="29455"/>
                      <a:pt x="25719" y="31457"/>
                    </a:cubicBezTo>
                    <a:cubicBezTo>
                      <a:pt x="27854" y="32558"/>
                      <a:pt x="29322" y="33291"/>
                      <a:pt x="29322" y="33291"/>
                    </a:cubicBezTo>
                    <a:lnTo>
                      <a:pt x="29422" y="21083"/>
                    </a:lnTo>
                    <a:lnTo>
                      <a:pt x="16713" y="16913"/>
                    </a:lnTo>
                    <a:lnTo>
                      <a:pt x="16479" y="16846"/>
                    </a:lnTo>
                    <a:lnTo>
                      <a:pt x="14244" y="13511"/>
                    </a:lnTo>
                    <a:lnTo>
                      <a:pt x="50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4"/>
              <p:cNvSpPr/>
              <p:nvPr/>
            </p:nvSpPr>
            <p:spPr>
              <a:xfrm>
                <a:off x="7338942" y="1069241"/>
                <a:ext cx="690387" cy="781197"/>
              </a:xfrm>
              <a:custGeom>
                <a:avLst/>
                <a:gdLst/>
                <a:ahLst/>
                <a:cxnLst/>
                <a:rect l="l" t="t" r="r" b="b"/>
                <a:pathLst>
                  <a:path w="29422" h="33292" fill="none" extrusionOk="0">
                    <a:moveTo>
                      <a:pt x="29422" y="21083"/>
                    </a:moveTo>
                    <a:lnTo>
                      <a:pt x="29322" y="33291"/>
                    </a:lnTo>
                    <a:cubicBezTo>
                      <a:pt x="29322" y="33291"/>
                      <a:pt x="27854" y="32558"/>
                      <a:pt x="25719" y="31457"/>
                    </a:cubicBezTo>
                    <a:cubicBezTo>
                      <a:pt x="21917" y="29455"/>
                      <a:pt x="16012" y="26286"/>
                      <a:pt x="13044" y="24118"/>
                    </a:cubicBezTo>
                    <a:cubicBezTo>
                      <a:pt x="12443" y="23685"/>
                      <a:pt x="11876" y="23184"/>
                      <a:pt x="11376" y="22584"/>
                    </a:cubicBezTo>
                    <a:cubicBezTo>
                      <a:pt x="9474" y="19848"/>
                      <a:pt x="1" y="3637"/>
                      <a:pt x="1" y="3637"/>
                    </a:cubicBezTo>
                    <a:lnTo>
                      <a:pt x="5071" y="1"/>
                    </a:lnTo>
                    <a:lnTo>
                      <a:pt x="14244" y="13511"/>
                    </a:lnTo>
                    <a:lnTo>
                      <a:pt x="16479" y="16846"/>
                    </a:lnTo>
                    <a:lnTo>
                      <a:pt x="16713" y="16913"/>
                    </a:lnTo>
                    <a:close/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4"/>
              <p:cNvSpPr/>
              <p:nvPr/>
            </p:nvSpPr>
            <p:spPr>
              <a:xfrm>
                <a:off x="7124495" y="851158"/>
                <a:ext cx="267712" cy="232984"/>
              </a:xfrm>
              <a:custGeom>
                <a:avLst/>
                <a:gdLst/>
                <a:ahLst/>
                <a:cxnLst/>
                <a:rect l="l" t="t" r="r" b="b"/>
                <a:pathLst>
                  <a:path w="11409" h="9929" extrusionOk="0">
                    <a:moveTo>
                      <a:pt x="2796" y="1"/>
                    </a:moveTo>
                    <a:cubicBezTo>
                      <a:pt x="2637" y="1"/>
                      <a:pt x="2512" y="77"/>
                      <a:pt x="2435" y="255"/>
                    </a:cubicBezTo>
                    <a:cubicBezTo>
                      <a:pt x="2268" y="722"/>
                      <a:pt x="2469" y="856"/>
                      <a:pt x="2969" y="1289"/>
                    </a:cubicBezTo>
                    <a:cubicBezTo>
                      <a:pt x="3136" y="1456"/>
                      <a:pt x="3336" y="1623"/>
                      <a:pt x="3536" y="1856"/>
                    </a:cubicBezTo>
                    <a:cubicBezTo>
                      <a:pt x="3936" y="2290"/>
                      <a:pt x="4303" y="2724"/>
                      <a:pt x="4637" y="3191"/>
                    </a:cubicBezTo>
                    <a:lnTo>
                      <a:pt x="4770" y="3391"/>
                    </a:lnTo>
                    <a:lnTo>
                      <a:pt x="4603" y="3624"/>
                    </a:lnTo>
                    <a:cubicBezTo>
                      <a:pt x="4612" y="3633"/>
                      <a:pt x="4609" y="3637"/>
                      <a:pt x="4596" y="3637"/>
                    </a:cubicBezTo>
                    <a:cubicBezTo>
                      <a:pt x="4560" y="3637"/>
                      <a:pt x="4450" y="3606"/>
                      <a:pt x="4303" y="3558"/>
                    </a:cubicBezTo>
                    <a:cubicBezTo>
                      <a:pt x="3803" y="3291"/>
                      <a:pt x="3302" y="2990"/>
                      <a:pt x="2802" y="2657"/>
                    </a:cubicBezTo>
                    <a:cubicBezTo>
                      <a:pt x="2602" y="2523"/>
                      <a:pt x="2368" y="2357"/>
                      <a:pt x="2135" y="2190"/>
                    </a:cubicBezTo>
                    <a:cubicBezTo>
                      <a:pt x="1901" y="2023"/>
                      <a:pt x="1735" y="1890"/>
                      <a:pt x="1535" y="1723"/>
                    </a:cubicBezTo>
                    <a:cubicBezTo>
                      <a:pt x="1262" y="1507"/>
                      <a:pt x="1051" y="1423"/>
                      <a:pt x="890" y="1423"/>
                    </a:cubicBezTo>
                    <a:cubicBezTo>
                      <a:pt x="481" y="1423"/>
                      <a:pt x="405" y="1969"/>
                      <a:pt x="500" y="2257"/>
                    </a:cubicBezTo>
                    <a:cubicBezTo>
                      <a:pt x="767" y="2590"/>
                      <a:pt x="1101" y="2890"/>
                      <a:pt x="1468" y="3124"/>
                    </a:cubicBezTo>
                    <a:lnTo>
                      <a:pt x="2135" y="3624"/>
                    </a:lnTo>
                    <a:lnTo>
                      <a:pt x="2469" y="3858"/>
                    </a:lnTo>
                    <a:cubicBezTo>
                      <a:pt x="2869" y="4191"/>
                      <a:pt x="3302" y="4525"/>
                      <a:pt x="3569" y="4758"/>
                    </a:cubicBezTo>
                    <a:lnTo>
                      <a:pt x="3669" y="4858"/>
                    </a:lnTo>
                    <a:lnTo>
                      <a:pt x="3569" y="5225"/>
                    </a:lnTo>
                    <a:lnTo>
                      <a:pt x="3403" y="5192"/>
                    </a:lnTo>
                    <a:cubicBezTo>
                      <a:pt x="2869" y="5059"/>
                      <a:pt x="2368" y="4892"/>
                      <a:pt x="1901" y="4658"/>
                    </a:cubicBezTo>
                    <a:cubicBezTo>
                      <a:pt x="1568" y="4525"/>
                      <a:pt x="1301" y="4358"/>
                      <a:pt x="1101" y="4258"/>
                    </a:cubicBezTo>
                    <a:cubicBezTo>
                      <a:pt x="897" y="4147"/>
                      <a:pt x="744" y="4077"/>
                      <a:pt x="603" y="4077"/>
                    </a:cubicBezTo>
                    <a:cubicBezTo>
                      <a:pt x="491" y="4077"/>
                      <a:pt x="385" y="4121"/>
                      <a:pt x="267" y="4225"/>
                    </a:cubicBezTo>
                    <a:cubicBezTo>
                      <a:pt x="0" y="4425"/>
                      <a:pt x="267" y="4858"/>
                      <a:pt x="701" y="5225"/>
                    </a:cubicBezTo>
                    <a:cubicBezTo>
                      <a:pt x="1001" y="5492"/>
                      <a:pt x="1401" y="5726"/>
                      <a:pt x="1801" y="5893"/>
                    </a:cubicBezTo>
                    <a:cubicBezTo>
                      <a:pt x="1868" y="5926"/>
                      <a:pt x="1935" y="5926"/>
                      <a:pt x="2002" y="5959"/>
                    </a:cubicBezTo>
                    <a:cubicBezTo>
                      <a:pt x="2402" y="6093"/>
                      <a:pt x="2735" y="6259"/>
                      <a:pt x="3069" y="6460"/>
                    </a:cubicBezTo>
                    <a:lnTo>
                      <a:pt x="3302" y="6593"/>
                    </a:lnTo>
                    <a:lnTo>
                      <a:pt x="3369" y="6893"/>
                    </a:lnTo>
                    <a:lnTo>
                      <a:pt x="3036" y="6860"/>
                    </a:lnTo>
                    <a:cubicBezTo>
                      <a:pt x="2669" y="6827"/>
                      <a:pt x="2335" y="6760"/>
                      <a:pt x="1968" y="6660"/>
                    </a:cubicBezTo>
                    <a:cubicBezTo>
                      <a:pt x="1701" y="6593"/>
                      <a:pt x="1434" y="6526"/>
                      <a:pt x="1134" y="6493"/>
                    </a:cubicBezTo>
                    <a:cubicBezTo>
                      <a:pt x="1091" y="6476"/>
                      <a:pt x="1046" y="6467"/>
                      <a:pt x="1001" y="6467"/>
                    </a:cubicBezTo>
                    <a:cubicBezTo>
                      <a:pt x="871" y="6467"/>
                      <a:pt x="741" y="6536"/>
                      <a:pt x="667" y="6660"/>
                    </a:cubicBezTo>
                    <a:cubicBezTo>
                      <a:pt x="500" y="6893"/>
                      <a:pt x="767" y="7160"/>
                      <a:pt x="1168" y="7394"/>
                    </a:cubicBezTo>
                    <a:cubicBezTo>
                      <a:pt x="1401" y="7494"/>
                      <a:pt x="1635" y="7627"/>
                      <a:pt x="1901" y="7694"/>
                    </a:cubicBezTo>
                    <a:cubicBezTo>
                      <a:pt x="2102" y="7761"/>
                      <a:pt x="2268" y="7794"/>
                      <a:pt x="2469" y="7794"/>
                    </a:cubicBezTo>
                    <a:cubicBezTo>
                      <a:pt x="2835" y="7861"/>
                      <a:pt x="3202" y="7927"/>
                      <a:pt x="3569" y="8061"/>
                    </a:cubicBezTo>
                    <a:lnTo>
                      <a:pt x="3970" y="8228"/>
                    </a:lnTo>
                    <a:cubicBezTo>
                      <a:pt x="4503" y="8428"/>
                      <a:pt x="4970" y="8628"/>
                      <a:pt x="5137" y="8695"/>
                    </a:cubicBezTo>
                    <a:lnTo>
                      <a:pt x="5204" y="8695"/>
                    </a:lnTo>
                    <a:cubicBezTo>
                      <a:pt x="5537" y="8928"/>
                      <a:pt x="5838" y="9128"/>
                      <a:pt x="6104" y="9262"/>
                    </a:cubicBezTo>
                    <a:cubicBezTo>
                      <a:pt x="6738" y="9629"/>
                      <a:pt x="7439" y="9862"/>
                      <a:pt x="8173" y="9929"/>
                    </a:cubicBezTo>
                    <a:cubicBezTo>
                      <a:pt x="8506" y="9929"/>
                      <a:pt x="8806" y="9795"/>
                      <a:pt x="9073" y="9562"/>
                    </a:cubicBezTo>
                    <a:lnTo>
                      <a:pt x="11141" y="7060"/>
                    </a:lnTo>
                    <a:cubicBezTo>
                      <a:pt x="11275" y="6760"/>
                      <a:pt x="11375" y="6460"/>
                      <a:pt x="11408" y="6126"/>
                    </a:cubicBezTo>
                    <a:cubicBezTo>
                      <a:pt x="11408" y="5692"/>
                      <a:pt x="11375" y="5225"/>
                      <a:pt x="11275" y="4792"/>
                    </a:cubicBezTo>
                    <a:cubicBezTo>
                      <a:pt x="11141" y="4358"/>
                      <a:pt x="10975" y="3958"/>
                      <a:pt x="10741" y="3558"/>
                    </a:cubicBezTo>
                    <a:cubicBezTo>
                      <a:pt x="10541" y="3191"/>
                      <a:pt x="10374" y="2824"/>
                      <a:pt x="10241" y="2457"/>
                    </a:cubicBezTo>
                    <a:cubicBezTo>
                      <a:pt x="10141" y="2190"/>
                      <a:pt x="10041" y="1923"/>
                      <a:pt x="9974" y="1690"/>
                    </a:cubicBezTo>
                    <a:cubicBezTo>
                      <a:pt x="9807" y="1189"/>
                      <a:pt x="9674" y="655"/>
                      <a:pt x="9574" y="122"/>
                    </a:cubicBezTo>
                    <a:cubicBezTo>
                      <a:pt x="9574" y="122"/>
                      <a:pt x="9440" y="79"/>
                      <a:pt x="9276" y="79"/>
                    </a:cubicBezTo>
                    <a:cubicBezTo>
                      <a:pt x="9029" y="79"/>
                      <a:pt x="8713" y="175"/>
                      <a:pt x="8673" y="655"/>
                    </a:cubicBezTo>
                    <a:cubicBezTo>
                      <a:pt x="8640" y="889"/>
                      <a:pt x="8640" y="1122"/>
                      <a:pt x="8706" y="1323"/>
                    </a:cubicBezTo>
                    <a:cubicBezTo>
                      <a:pt x="8773" y="1723"/>
                      <a:pt x="8873" y="2090"/>
                      <a:pt x="8940" y="2423"/>
                    </a:cubicBezTo>
                    <a:cubicBezTo>
                      <a:pt x="9007" y="2590"/>
                      <a:pt x="9007" y="2790"/>
                      <a:pt x="8973" y="2957"/>
                    </a:cubicBezTo>
                    <a:cubicBezTo>
                      <a:pt x="8940" y="3024"/>
                      <a:pt x="8906" y="3091"/>
                      <a:pt x="8873" y="3157"/>
                    </a:cubicBezTo>
                    <a:lnTo>
                      <a:pt x="8806" y="3224"/>
                    </a:lnTo>
                    <a:cubicBezTo>
                      <a:pt x="8706" y="3357"/>
                      <a:pt x="8573" y="3457"/>
                      <a:pt x="8439" y="3491"/>
                    </a:cubicBezTo>
                    <a:cubicBezTo>
                      <a:pt x="8373" y="3524"/>
                      <a:pt x="8306" y="3558"/>
                      <a:pt x="8239" y="3558"/>
                    </a:cubicBezTo>
                    <a:lnTo>
                      <a:pt x="8006" y="3558"/>
                    </a:lnTo>
                    <a:cubicBezTo>
                      <a:pt x="7739" y="3491"/>
                      <a:pt x="7472" y="3391"/>
                      <a:pt x="7239" y="3257"/>
                    </a:cubicBezTo>
                    <a:cubicBezTo>
                      <a:pt x="6872" y="3057"/>
                      <a:pt x="6538" y="2857"/>
                      <a:pt x="6205" y="2624"/>
                    </a:cubicBezTo>
                    <a:cubicBezTo>
                      <a:pt x="6071" y="2523"/>
                      <a:pt x="5938" y="2423"/>
                      <a:pt x="5838" y="2323"/>
                    </a:cubicBezTo>
                    <a:cubicBezTo>
                      <a:pt x="5537" y="2090"/>
                      <a:pt x="5271" y="1823"/>
                      <a:pt x="5004" y="1589"/>
                    </a:cubicBezTo>
                    <a:cubicBezTo>
                      <a:pt x="4804" y="1389"/>
                      <a:pt x="4603" y="1189"/>
                      <a:pt x="4370" y="989"/>
                    </a:cubicBezTo>
                    <a:cubicBezTo>
                      <a:pt x="4170" y="789"/>
                      <a:pt x="3970" y="622"/>
                      <a:pt x="3769" y="489"/>
                    </a:cubicBezTo>
                    <a:cubicBezTo>
                      <a:pt x="3398" y="200"/>
                      <a:pt x="3053" y="1"/>
                      <a:pt x="27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4"/>
              <p:cNvSpPr/>
              <p:nvPr/>
            </p:nvSpPr>
            <p:spPr>
              <a:xfrm>
                <a:off x="7124495" y="846183"/>
                <a:ext cx="267712" cy="237959"/>
              </a:xfrm>
              <a:custGeom>
                <a:avLst/>
                <a:gdLst/>
                <a:ahLst/>
                <a:cxnLst/>
                <a:rect l="l" t="t" r="r" b="b"/>
                <a:pathLst>
                  <a:path w="11409" h="10141" fill="none" extrusionOk="0">
                    <a:moveTo>
                      <a:pt x="11141" y="7272"/>
                    </a:moveTo>
                    <a:cubicBezTo>
                      <a:pt x="11275" y="6972"/>
                      <a:pt x="11375" y="6672"/>
                      <a:pt x="11408" y="6338"/>
                    </a:cubicBezTo>
                    <a:cubicBezTo>
                      <a:pt x="11408" y="5904"/>
                      <a:pt x="11375" y="5437"/>
                      <a:pt x="11275" y="5004"/>
                    </a:cubicBezTo>
                    <a:cubicBezTo>
                      <a:pt x="11141" y="4570"/>
                      <a:pt x="10975" y="4170"/>
                      <a:pt x="10741" y="3770"/>
                    </a:cubicBezTo>
                    <a:cubicBezTo>
                      <a:pt x="10541" y="3403"/>
                      <a:pt x="10374" y="3036"/>
                      <a:pt x="10241" y="2669"/>
                    </a:cubicBezTo>
                    <a:cubicBezTo>
                      <a:pt x="10141" y="2402"/>
                      <a:pt x="10041" y="2135"/>
                      <a:pt x="9974" y="1902"/>
                    </a:cubicBezTo>
                    <a:cubicBezTo>
                      <a:pt x="9807" y="1401"/>
                      <a:pt x="9674" y="867"/>
                      <a:pt x="9574" y="334"/>
                    </a:cubicBezTo>
                    <a:cubicBezTo>
                      <a:pt x="9574" y="334"/>
                      <a:pt x="8740" y="67"/>
                      <a:pt x="8673" y="867"/>
                    </a:cubicBezTo>
                    <a:cubicBezTo>
                      <a:pt x="8640" y="1101"/>
                      <a:pt x="8640" y="1334"/>
                      <a:pt x="8706" y="1535"/>
                    </a:cubicBezTo>
                    <a:cubicBezTo>
                      <a:pt x="8773" y="1935"/>
                      <a:pt x="8873" y="2302"/>
                      <a:pt x="8940" y="2635"/>
                    </a:cubicBezTo>
                    <a:cubicBezTo>
                      <a:pt x="9007" y="2802"/>
                      <a:pt x="9007" y="3002"/>
                      <a:pt x="8973" y="3169"/>
                    </a:cubicBezTo>
                    <a:cubicBezTo>
                      <a:pt x="8940" y="3236"/>
                      <a:pt x="8906" y="3303"/>
                      <a:pt x="8873" y="3369"/>
                    </a:cubicBezTo>
                    <a:lnTo>
                      <a:pt x="8806" y="3436"/>
                    </a:lnTo>
                    <a:cubicBezTo>
                      <a:pt x="8706" y="3569"/>
                      <a:pt x="8573" y="3669"/>
                      <a:pt x="8439" y="3703"/>
                    </a:cubicBezTo>
                    <a:cubicBezTo>
                      <a:pt x="8373" y="3736"/>
                      <a:pt x="8306" y="3770"/>
                      <a:pt x="8239" y="3770"/>
                    </a:cubicBezTo>
                    <a:cubicBezTo>
                      <a:pt x="8206" y="3770"/>
                      <a:pt x="8206" y="3770"/>
                      <a:pt x="8173" y="3770"/>
                    </a:cubicBezTo>
                    <a:cubicBezTo>
                      <a:pt x="8106" y="3770"/>
                      <a:pt x="8073" y="3770"/>
                      <a:pt x="8006" y="3770"/>
                    </a:cubicBezTo>
                    <a:cubicBezTo>
                      <a:pt x="7739" y="3703"/>
                      <a:pt x="7472" y="3603"/>
                      <a:pt x="7239" y="3469"/>
                    </a:cubicBezTo>
                    <a:lnTo>
                      <a:pt x="7239" y="3469"/>
                    </a:lnTo>
                    <a:cubicBezTo>
                      <a:pt x="6872" y="3269"/>
                      <a:pt x="6538" y="3069"/>
                      <a:pt x="6205" y="2836"/>
                    </a:cubicBezTo>
                    <a:lnTo>
                      <a:pt x="6205" y="2836"/>
                    </a:lnTo>
                    <a:cubicBezTo>
                      <a:pt x="6071" y="2735"/>
                      <a:pt x="5938" y="2635"/>
                      <a:pt x="5838" y="2535"/>
                    </a:cubicBezTo>
                    <a:cubicBezTo>
                      <a:pt x="5537" y="2302"/>
                      <a:pt x="5271" y="2035"/>
                      <a:pt x="5004" y="1801"/>
                    </a:cubicBezTo>
                    <a:cubicBezTo>
                      <a:pt x="4804" y="1601"/>
                      <a:pt x="4603" y="1401"/>
                      <a:pt x="4370" y="1201"/>
                    </a:cubicBezTo>
                    <a:cubicBezTo>
                      <a:pt x="4170" y="1001"/>
                      <a:pt x="3970" y="834"/>
                      <a:pt x="3769" y="701"/>
                    </a:cubicBezTo>
                    <a:cubicBezTo>
                      <a:pt x="3169" y="234"/>
                      <a:pt x="2635" y="0"/>
                      <a:pt x="2435" y="467"/>
                    </a:cubicBezTo>
                    <a:cubicBezTo>
                      <a:pt x="2268" y="934"/>
                      <a:pt x="2469" y="1068"/>
                      <a:pt x="2969" y="1501"/>
                    </a:cubicBezTo>
                    <a:cubicBezTo>
                      <a:pt x="3136" y="1668"/>
                      <a:pt x="3336" y="1835"/>
                      <a:pt x="3536" y="2068"/>
                    </a:cubicBezTo>
                    <a:cubicBezTo>
                      <a:pt x="3936" y="2502"/>
                      <a:pt x="4303" y="2936"/>
                      <a:pt x="4637" y="3403"/>
                    </a:cubicBezTo>
                    <a:lnTo>
                      <a:pt x="4637" y="3403"/>
                    </a:lnTo>
                    <a:lnTo>
                      <a:pt x="4770" y="3603"/>
                    </a:lnTo>
                    <a:lnTo>
                      <a:pt x="4603" y="3836"/>
                    </a:lnTo>
                    <a:cubicBezTo>
                      <a:pt x="4637" y="3870"/>
                      <a:pt x="4503" y="3836"/>
                      <a:pt x="4303" y="3770"/>
                    </a:cubicBezTo>
                    <a:lnTo>
                      <a:pt x="4303" y="3770"/>
                    </a:lnTo>
                    <a:cubicBezTo>
                      <a:pt x="3803" y="3503"/>
                      <a:pt x="3302" y="3202"/>
                      <a:pt x="2802" y="2869"/>
                    </a:cubicBezTo>
                    <a:cubicBezTo>
                      <a:pt x="2602" y="2735"/>
                      <a:pt x="2368" y="2569"/>
                      <a:pt x="2135" y="2402"/>
                    </a:cubicBezTo>
                    <a:cubicBezTo>
                      <a:pt x="1901" y="2235"/>
                      <a:pt x="1735" y="2102"/>
                      <a:pt x="1535" y="1935"/>
                    </a:cubicBezTo>
                    <a:cubicBezTo>
                      <a:pt x="567" y="1168"/>
                      <a:pt x="367" y="2068"/>
                      <a:pt x="500" y="2469"/>
                    </a:cubicBezTo>
                    <a:cubicBezTo>
                      <a:pt x="767" y="2802"/>
                      <a:pt x="1101" y="3102"/>
                      <a:pt x="1468" y="3336"/>
                    </a:cubicBezTo>
                    <a:lnTo>
                      <a:pt x="2135" y="3836"/>
                    </a:lnTo>
                    <a:lnTo>
                      <a:pt x="2469" y="4070"/>
                    </a:lnTo>
                    <a:cubicBezTo>
                      <a:pt x="2869" y="4403"/>
                      <a:pt x="3302" y="4737"/>
                      <a:pt x="3569" y="4970"/>
                    </a:cubicBezTo>
                    <a:lnTo>
                      <a:pt x="3669" y="5070"/>
                    </a:lnTo>
                    <a:lnTo>
                      <a:pt x="3569" y="5437"/>
                    </a:lnTo>
                    <a:lnTo>
                      <a:pt x="3403" y="5404"/>
                    </a:lnTo>
                    <a:lnTo>
                      <a:pt x="3403" y="5404"/>
                    </a:lnTo>
                    <a:cubicBezTo>
                      <a:pt x="2869" y="5271"/>
                      <a:pt x="2368" y="5104"/>
                      <a:pt x="1901" y="4870"/>
                    </a:cubicBezTo>
                    <a:cubicBezTo>
                      <a:pt x="1568" y="4737"/>
                      <a:pt x="1301" y="4570"/>
                      <a:pt x="1101" y="4470"/>
                    </a:cubicBezTo>
                    <a:cubicBezTo>
                      <a:pt x="734" y="4270"/>
                      <a:pt x="534" y="4203"/>
                      <a:pt x="267" y="4437"/>
                    </a:cubicBezTo>
                    <a:cubicBezTo>
                      <a:pt x="0" y="4637"/>
                      <a:pt x="267" y="5070"/>
                      <a:pt x="701" y="5437"/>
                    </a:cubicBezTo>
                    <a:cubicBezTo>
                      <a:pt x="1001" y="5704"/>
                      <a:pt x="1401" y="5938"/>
                      <a:pt x="1801" y="6105"/>
                    </a:cubicBezTo>
                    <a:lnTo>
                      <a:pt x="1801" y="6105"/>
                    </a:lnTo>
                    <a:cubicBezTo>
                      <a:pt x="1868" y="6138"/>
                      <a:pt x="1935" y="6138"/>
                      <a:pt x="2002" y="6171"/>
                    </a:cubicBezTo>
                    <a:cubicBezTo>
                      <a:pt x="2402" y="6305"/>
                      <a:pt x="2735" y="6471"/>
                      <a:pt x="3069" y="6672"/>
                    </a:cubicBezTo>
                    <a:lnTo>
                      <a:pt x="3302" y="6805"/>
                    </a:lnTo>
                    <a:lnTo>
                      <a:pt x="3369" y="7105"/>
                    </a:lnTo>
                    <a:lnTo>
                      <a:pt x="3036" y="7072"/>
                    </a:lnTo>
                    <a:lnTo>
                      <a:pt x="3036" y="7072"/>
                    </a:lnTo>
                    <a:cubicBezTo>
                      <a:pt x="2669" y="7039"/>
                      <a:pt x="2335" y="6972"/>
                      <a:pt x="1968" y="6872"/>
                    </a:cubicBezTo>
                    <a:lnTo>
                      <a:pt x="1968" y="6872"/>
                    </a:lnTo>
                    <a:cubicBezTo>
                      <a:pt x="1701" y="6805"/>
                      <a:pt x="1434" y="6738"/>
                      <a:pt x="1134" y="6705"/>
                    </a:cubicBezTo>
                    <a:cubicBezTo>
                      <a:pt x="967" y="6638"/>
                      <a:pt x="767" y="6705"/>
                      <a:pt x="667" y="6872"/>
                    </a:cubicBezTo>
                    <a:cubicBezTo>
                      <a:pt x="500" y="7105"/>
                      <a:pt x="767" y="7372"/>
                      <a:pt x="1168" y="7606"/>
                    </a:cubicBezTo>
                    <a:cubicBezTo>
                      <a:pt x="1401" y="7706"/>
                      <a:pt x="1635" y="7839"/>
                      <a:pt x="1901" y="7906"/>
                    </a:cubicBezTo>
                    <a:cubicBezTo>
                      <a:pt x="2102" y="7973"/>
                      <a:pt x="2268" y="8006"/>
                      <a:pt x="2469" y="8006"/>
                    </a:cubicBezTo>
                    <a:cubicBezTo>
                      <a:pt x="2835" y="8073"/>
                      <a:pt x="3202" y="8139"/>
                      <a:pt x="3569" y="8273"/>
                    </a:cubicBezTo>
                    <a:lnTo>
                      <a:pt x="3970" y="8440"/>
                    </a:lnTo>
                    <a:cubicBezTo>
                      <a:pt x="4503" y="8640"/>
                      <a:pt x="4970" y="8840"/>
                      <a:pt x="5137" y="8907"/>
                    </a:cubicBezTo>
                    <a:lnTo>
                      <a:pt x="5204" y="8907"/>
                    </a:lnTo>
                    <a:cubicBezTo>
                      <a:pt x="5537" y="9140"/>
                      <a:pt x="5838" y="9340"/>
                      <a:pt x="6104" y="9474"/>
                    </a:cubicBezTo>
                    <a:cubicBezTo>
                      <a:pt x="6738" y="9841"/>
                      <a:pt x="7439" y="10074"/>
                      <a:pt x="8173" y="10141"/>
                    </a:cubicBezTo>
                    <a:cubicBezTo>
                      <a:pt x="8506" y="10141"/>
                      <a:pt x="8806" y="10007"/>
                      <a:pt x="9073" y="977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4"/>
              <p:cNvSpPr/>
              <p:nvPr/>
            </p:nvSpPr>
            <p:spPr>
              <a:xfrm>
                <a:off x="7289642" y="935397"/>
                <a:ext cx="26633" cy="62652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2670" fill="none" extrusionOk="0">
                    <a:moveTo>
                      <a:pt x="1135" y="1"/>
                    </a:moveTo>
                    <a:cubicBezTo>
                      <a:pt x="1135" y="1"/>
                      <a:pt x="0" y="1369"/>
                      <a:pt x="934" y="26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4"/>
              <p:cNvSpPr/>
              <p:nvPr/>
            </p:nvSpPr>
            <p:spPr>
              <a:xfrm>
                <a:off x="7803901" y="1667247"/>
                <a:ext cx="119765" cy="116668"/>
              </a:xfrm>
              <a:custGeom>
                <a:avLst/>
                <a:gdLst/>
                <a:ahLst/>
                <a:cxnLst/>
                <a:rect l="l" t="t" r="r" b="b"/>
                <a:pathLst>
                  <a:path w="5104" h="4972" fill="none" extrusionOk="0">
                    <a:moveTo>
                      <a:pt x="0" y="1"/>
                    </a:moveTo>
                    <a:cubicBezTo>
                      <a:pt x="0" y="1"/>
                      <a:pt x="1401" y="2636"/>
                      <a:pt x="5104" y="497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4"/>
              <p:cNvSpPr/>
              <p:nvPr/>
            </p:nvSpPr>
            <p:spPr>
              <a:xfrm>
                <a:off x="7658300" y="1464533"/>
                <a:ext cx="68119" cy="71240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3036" fill="none" extrusionOk="0">
                    <a:moveTo>
                      <a:pt x="2903" y="0"/>
                    </a:moveTo>
                    <a:cubicBezTo>
                      <a:pt x="2903" y="0"/>
                      <a:pt x="1" y="200"/>
                      <a:pt x="901" y="3036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4"/>
              <p:cNvSpPr/>
              <p:nvPr/>
            </p:nvSpPr>
            <p:spPr>
              <a:xfrm>
                <a:off x="8500506" y="4168851"/>
                <a:ext cx="469675" cy="287282"/>
              </a:xfrm>
              <a:custGeom>
                <a:avLst/>
                <a:gdLst/>
                <a:ahLst/>
                <a:cxnLst/>
                <a:rect l="l" t="t" r="r" b="b"/>
                <a:pathLst>
                  <a:path w="20016" h="12243" extrusionOk="0">
                    <a:moveTo>
                      <a:pt x="16379" y="1"/>
                    </a:moveTo>
                    <a:cubicBezTo>
                      <a:pt x="16379" y="1"/>
                      <a:pt x="8374" y="6872"/>
                      <a:pt x="4204" y="7973"/>
                    </a:cubicBezTo>
                    <a:cubicBezTo>
                      <a:pt x="1" y="9074"/>
                      <a:pt x="1202" y="12243"/>
                      <a:pt x="1202" y="12243"/>
                    </a:cubicBezTo>
                    <a:lnTo>
                      <a:pt x="10975" y="12243"/>
                    </a:lnTo>
                    <a:lnTo>
                      <a:pt x="15145" y="11342"/>
                    </a:lnTo>
                    <a:lnTo>
                      <a:pt x="15145" y="12243"/>
                    </a:lnTo>
                    <a:lnTo>
                      <a:pt x="17714" y="12243"/>
                    </a:lnTo>
                    <a:cubicBezTo>
                      <a:pt x="17714" y="12243"/>
                      <a:pt x="20015" y="11075"/>
                      <a:pt x="19448" y="5171"/>
                    </a:cubicBezTo>
                    <a:cubicBezTo>
                      <a:pt x="19415" y="4804"/>
                      <a:pt x="16379" y="1"/>
                      <a:pt x="16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4"/>
              <p:cNvSpPr/>
              <p:nvPr/>
            </p:nvSpPr>
            <p:spPr>
              <a:xfrm>
                <a:off x="6495164" y="4177885"/>
                <a:ext cx="469675" cy="278248"/>
              </a:xfrm>
              <a:custGeom>
                <a:avLst/>
                <a:gdLst/>
                <a:ahLst/>
                <a:cxnLst/>
                <a:rect l="l" t="t" r="r" b="b"/>
                <a:pathLst>
                  <a:path w="20016" h="11858" extrusionOk="0">
                    <a:moveTo>
                      <a:pt x="17337" y="1"/>
                    </a:moveTo>
                    <a:cubicBezTo>
                      <a:pt x="16225" y="1"/>
                      <a:pt x="15112" y="1717"/>
                      <a:pt x="15112" y="1717"/>
                    </a:cubicBezTo>
                    <a:cubicBezTo>
                      <a:pt x="15112" y="1717"/>
                      <a:pt x="8374" y="6487"/>
                      <a:pt x="4171" y="7588"/>
                    </a:cubicBezTo>
                    <a:cubicBezTo>
                      <a:pt x="1" y="8689"/>
                      <a:pt x="1202" y="11858"/>
                      <a:pt x="1202" y="11858"/>
                    </a:cubicBezTo>
                    <a:lnTo>
                      <a:pt x="10942" y="11858"/>
                    </a:lnTo>
                    <a:lnTo>
                      <a:pt x="15112" y="10957"/>
                    </a:lnTo>
                    <a:lnTo>
                      <a:pt x="15112" y="11858"/>
                    </a:lnTo>
                    <a:lnTo>
                      <a:pt x="17714" y="11858"/>
                    </a:lnTo>
                    <a:cubicBezTo>
                      <a:pt x="17714" y="11858"/>
                      <a:pt x="20015" y="10690"/>
                      <a:pt x="19448" y="4786"/>
                    </a:cubicBezTo>
                    <a:cubicBezTo>
                      <a:pt x="19381" y="4419"/>
                      <a:pt x="19348" y="4019"/>
                      <a:pt x="19281" y="3652"/>
                    </a:cubicBezTo>
                    <a:cubicBezTo>
                      <a:pt x="18884" y="832"/>
                      <a:pt x="18111" y="1"/>
                      <a:pt x="17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4"/>
              <p:cNvSpPr/>
              <p:nvPr/>
            </p:nvSpPr>
            <p:spPr>
              <a:xfrm>
                <a:off x="6798097" y="2533739"/>
                <a:ext cx="2098498" cy="1791037"/>
              </a:xfrm>
              <a:custGeom>
                <a:avLst/>
                <a:gdLst/>
                <a:ahLst/>
                <a:cxnLst/>
                <a:rect l="l" t="t" r="r" b="b"/>
                <a:pathLst>
                  <a:path w="89431" h="76328" extrusionOk="0">
                    <a:moveTo>
                      <a:pt x="65847" y="0"/>
                    </a:moveTo>
                    <a:lnTo>
                      <a:pt x="44532" y="2636"/>
                    </a:lnTo>
                    <a:lnTo>
                      <a:pt x="42164" y="12076"/>
                    </a:lnTo>
                    <a:lnTo>
                      <a:pt x="41797" y="12443"/>
                    </a:lnTo>
                    <a:lnTo>
                      <a:pt x="16946" y="36727"/>
                    </a:lnTo>
                    <a:lnTo>
                      <a:pt x="0" y="73219"/>
                    </a:lnTo>
                    <a:cubicBezTo>
                      <a:pt x="1760" y="75203"/>
                      <a:pt x="4287" y="76328"/>
                      <a:pt x="6934" y="76328"/>
                    </a:cubicBezTo>
                    <a:cubicBezTo>
                      <a:pt x="7047" y="76328"/>
                      <a:pt x="7159" y="76326"/>
                      <a:pt x="7272" y="76322"/>
                    </a:cubicBezTo>
                    <a:cubicBezTo>
                      <a:pt x="7272" y="76322"/>
                      <a:pt x="23717" y="49569"/>
                      <a:pt x="26819" y="44632"/>
                    </a:cubicBezTo>
                    <a:cubicBezTo>
                      <a:pt x="27053" y="44299"/>
                      <a:pt x="27220" y="44032"/>
                      <a:pt x="27286" y="43932"/>
                    </a:cubicBezTo>
                    <a:cubicBezTo>
                      <a:pt x="28387" y="42297"/>
                      <a:pt x="51937" y="25585"/>
                      <a:pt x="52304" y="25318"/>
                    </a:cubicBezTo>
                    <a:cubicBezTo>
                      <a:pt x="52304" y="25318"/>
                      <a:pt x="55140" y="49502"/>
                      <a:pt x="56574" y="52138"/>
                    </a:cubicBezTo>
                    <a:cubicBezTo>
                      <a:pt x="58008" y="54773"/>
                      <a:pt x="83160" y="75087"/>
                      <a:pt x="83160" y="75087"/>
                    </a:cubicBezTo>
                    <a:cubicBezTo>
                      <a:pt x="83160" y="75087"/>
                      <a:pt x="89431" y="73720"/>
                      <a:pt x="89231" y="69383"/>
                    </a:cubicBezTo>
                    <a:cubicBezTo>
                      <a:pt x="89231" y="69383"/>
                      <a:pt x="68949" y="50370"/>
                      <a:pt x="68015" y="47935"/>
                    </a:cubicBezTo>
                    <a:cubicBezTo>
                      <a:pt x="67115" y="45700"/>
                      <a:pt x="68816" y="19014"/>
                      <a:pt x="68716" y="13076"/>
                    </a:cubicBezTo>
                    <a:cubicBezTo>
                      <a:pt x="68716" y="12743"/>
                      <a:pt x="68683" y="12409"/>
                      <a:pt x="68649" y="12076"/>
                    </a:cubicBezTo>
                    <a:cubicBezTo>
                      <a:pt x="67682" y="6772"/>
                      <a:pt x="65847" y="0"/>
                      <a:pt x="65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4"/>
              <p:cNvSpPr/>
              <p:nvPr/>
            </p:nvSpPr>
            <p:spPr>
              <a:xfrm>
                <a:off x="6798097" y="2533739"/>
                <a:ext cx="2098498" cy="1793242"/>
              </a:xfrm>
              <a:custGeom>
                <a:avLst/>
                <a:gdLst/>
                <a:ahLst/>
                <a:cxnLst/>
                <a:rect l="l" t="t" r="r" b="b"/>
                <a:pathLst>
                  <a:path w="89431" h="76422" fill="none" extrusionOk="0">
                    <a:moveTo>
                      <a:pt x="83160" y="75087"/>
                    </a:moveTo>
                    <a:cubicBezTo>
                      <a:pt x="83160" y="75087"/>
                      <a:pt x="58008" y="54773"/>
                      <a:pt x="56574" y="52138"/>
                    </a:cubicBezTo>
                    <a:cubicBezTo>
                      <a:pt x="55140" y="49502"/>
                      <a:pt x="52304" y="25318"/>
                      <a:pt x="52304" y="25318"/>
                    </a:cubicBezTo>
                    <a:lnTo>
                      <a:pt x="52304" y="25318"/>
                    </a:lnTo>
                    <a:cubicBezTo>
                      <a:pt x="51937" y="25585"/>
                      <a:pt x="28387" y="42297"/>
                      <a:pt x="27286" y="43932"/>
                    </a:cubicBezTo>
                    <a:cubicBezTo>
                      <a:pt x="27220" y="44032"/>
                      <a:pt x="27053" y="44299"/>
                      <a:pt x="26819" y="44632"/>
                    </a:cubicBezTo>
                    <a:cubicBezTo>
                      <a:pt x="23717" y="49569"/>
                      <a:pt x="7272" y="76322"/>
                      <a:pt x="7272" y="76322"/>
                    </a:cubicBezTo>
                    <a:cubicBezTo>
                      <a:pt x="4503" y="76422"/>
                      <a:pt x="1835" y="75288"/>
                      <a:pt x="0" y="73219"/>
                    </a:cubicBezTo>
                    <a:lnTo>
                      <a:pt x="16946" y="36727"/>
                    </a:lnTo>
                    <a:lnTo>
                      <a:pt x="41797" y="12443"/>
                    </a:lnTo>
                    <a:lnTo>
                      <a:pt x="41797" y="12443"/>
                    </a:lnTo>
                    <a:lnTo>
                      <a:pt x="42164" y="12076"/>
                    </a:lnTo>
                    <a:lnTo>
                      <a:pt x="44532" y="2636"/>
                    </a:lnTo>
                    <a:lnTo>
                      <a:pt x="65847" y="0"/>
                    </a:lnTo>
                    <a:cubicBezTo>
                      <a:pt x="65847" y="0"/>
                      <a:pt x="67682" y="6772"/>
                      <a:pt x="68649" y="12076"/>
                    </a:cubicBezTo>
                    <a:cubicBezTo>
                      <a:pt x="68683" y="12409"/>
                      <a:pt x="68716" y="12743"/>
                      <a:pt x="68716" y="13076"/>
                    </a:cubicBezTo>
                    <a:cubicBezTo>
                      <a:pt x="68816" y="19014"/>
                      <a:pt x="67115" y="45700"/>
                      <a:pt x="68015" y="47935"/>
                    </a:cubicBezTo>
                    <a:cubicBezTo>
                      <a:pt x="68949" y="50370"/>
                      <a:pt x="89231" y="69383"/>
                      <a:pt x="89231" y="69383"/>
                    </a:cubicBezTo>
                    <a:cubicBezTo>
                      <a:pt x="89431" y="73720"/>
                      <a:pt x="83160" y="75087"/>
                      <a:pt x="83160" y="75087"/>
                    </a:cubicBezTo>
                    <a:close/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4"/>
              <p:cNvSpPr/>
              <p:nvPr/>
            </p:nvSpPr>
            <p:spPr>
              <a:xfrm>
                <a:off x="7769454" y="1559238"/>
                <a:ext cx="703692" cy="1305616"/>
              </a:xfrm>
              <a:custGeom>
                <a:avLst/>
                <a:gdLst/>
                <a:ahLst/>
                <a:cxnLst/>
                <a:rect l="l" t="t" r="r" b="b"/>
                <a:pathLst>
                  <a:path w="29989" h="55641" extrusionOk="0">
                    <a:moveTo>
                      <a:pt x="10308" y="1"/>
                    </a:moveTo>
                    <a:cubicBezTo>
                      <a:pt x="834" y="13210"/>
                      <a:pt x="768" y="34058"/>
                      <a:pt x="1435" y="44199"/>
                    </a:cubicBezTo>
                    <a:cubicBezTo>
                      <a:pt x="1468" y="44532"/>
                      <a:pt x="1501" y="44866"/>
                      <a:pt x="1501" y="45166"/>
                    </a:cubicBezTo>
                    <a:lnTo>
                      <a:pt x="467" y="50637"/>
                    </a:lnTo>
                    <a:lnTo>
                      <a:pt x="0" y="53005"/>
                    </a:lnTo>
                    <a:lnTo>
                      <a:pt x="5604" y="55240"/>
                    </a:lnTo>
                    <a:lnTo>
                      <a:pt x="8340" y="50036"/>
                    </a:lnTo>
                    <a:lnTo>
                      <a:pt x="11342" y="55640"/>
                    </a:lnTo>
                    <a:lnTo>
                      <a:pt x="27787" y="50737"/>
                    </a:lnTo>
                    <a:lnTo>
                      <a:pt x="24751" y="41364"/>
                    </a:lnTo>
                    <a:lnTo>
                      <a:pt x="23617" y="37861"/>
                    </a:lnTo>
                    <a:cubicBezTo>
                      <a:pt x="23617" y="37861"/>
                      <a:pt x="28421" y="29688"/>
                      <a:pt x="29622" y="22984"/>
                    </a:cubicBezTo>
                    <a:cubicBezTo>
                      <a:pt x="29955" y="21016"/>
                      <a:pt x="29988" y="19148"/>
                      <a:pt x="29521" y="17680"/>
                    </a:cubicBezTo>
                    <a:cubicBezTo>
                      <a:pt x="24384" y="1969"/>
                      <a:pt x="10308" y="1"/>
                      <a:pt x="103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4"/>
              <p:cNvSpPr/>
              <p:nvPr/>
            </p:nvSpPr>
            <p:spPr>
              <a:xfrm>
                <a:off x="7769454" y="1559238"/>
                <a:ext cx="703692" cy="1305616"/>
              </a:xfrm>
              <a:custGeom>
                <a:avLst/>
                <a:gdLst/>
                <a:ahLst/>
                <a:cxnLst/>
                <a:rect l="l" t="t" r="r" b="b"/>
                <a:pathLst>
                  <a:path w="29989" h="55641" fill="none" extrusionOk="0">
                    <a:moveTo>
                      <a:pt x="29622" y="22984"/>
                    </a:moveTo>
                    <a:cubicBezTo>
                      <a:pt x="28421" y="29688"/>
                      <a:pt x="23617" y="37861"/>
                      <a:pt x="23617" y="37861"/>
                    </a:cubicBezTo>
                    <a:lnTo>
                      <a:pt x="24751" y="41364"/>
                    </a:lnTo>
                    <a:lnTo>
                      <a:pt x="27787" y="50737"/>
                    </a:lnTo>
                    <a:lnTo>
                      <a:pt x="11342" y="55640"/>
                    </a:lnTo>
                    <a:lnTo>
                      <a:pt x="8340" y="50036"/>
                    </a:lnTo>
                    <a:lnTo>
                      <a:pt x="5604" y="55240"/>
                    </a:lnTo>
                    <a:lnTo>
                      <a:pt x="0" y="53005"/>
                    </a:lnTo>
                    <a:lnTo>
                      <a:pt x="467" y="50637"/>
                    </a:lnTo>
                    <a:lnTo>
                      <a:pt x="1501" y="45166"/>
                    </a:lnTo>
                    <a:cubicBezTo>
                      <a:pt x="1501" y="44866"/>
                      <a:pt x="1468" y="44532"/>
                      <a:pt x="1435" y="44199"/>
                    </a:cubicBezTo>
                    <a:cubicBezTo>
                      <a:pt x="768" y="34058"/>
                      <a:pt x="834" y="13210"/>
                      <a:pt x="10308" y="1"/>
                    </a:cubicBezTo>
                    <a:cubicBezTo>
                      <a:pt x="10308" y="1"/>
                      <a:pt x="24384" y="1969"/>
                      <a:pt x="29521" y="17680"/>
                    </a:cubicBezTo>
                    <a:cubicBezTo>
                      <a:pt x="29988" y="19148"/>
                      <a:pt x="29955" y="21016"/>
                      <a:pt x="29622" y="22984"/>
                    </a:cubicBezTo>
                    <a:close/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4"/>
              <p:cNvSpPr/>
              <p:nvPr/>
            </p:nvSpPr>
            <p:spPr>
              <a:xfrm>
                <a:off x="7880608" y="1667927"/>
                <a:ext cx="599578" cy="521439"/>
              </a:xfrm>
              <a:custGeom>
                <a:avLst/>
                <a:gdLst/>
                <a:ahLst/>
                <a:cxnLst/>
                <a:rect l="l" t="t" r="r" b="b"/>
                <a:pathLst>
                  <a:path w="25552" h="22222" extrusionOk="0">
                    <a:moveTo>
                      <a:pt x="13487" y="0"/>
                    </a:moveTo>
                    <a:cubicBezTo>
                      <a:pt x="6723" y="0"/>
                      <a:pt x="1" y="6648"/>
                      <a:pt x="2469" y="22221"/>
                    </a:cubicBezTo>
                    <a:cubicBezTo>
                      <a:pt x="2469" y="22221"/>
                      <a:pt x="25552" y="3541"/>
                      <a:pt x="17012" y="606"/>
                    </a:cubicBezTo>
                    <a:cubicBezTo>
                      <a:pt x="15869" y="206"/>
                      <a:pt x="14678" y="0"/>
                      <a:pt x="134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4"/>
              <p:cNvSpPr/>
              <p:nvPr/>
            </p:nvSpPr>
            <p:spPr>
              <a:xfrm>
                <a:off x="7912685" y="1730649"/>
                <a:ext cx="235636" cy="514282"/>
              </a:xfrm>
              <a:custGeom>
                <a:avLst/>
                <a:gdLst/>
                <a:ahLst/>
                <a:cxnLst/>
                <a:rect l="l" t="t" r="r" b="b"/>
                <a:pathLst>
                  <a:path w="10042" h="21917" extrusionOk="0">
                    <a:moveTo>
                      <a:pt x="10041" y="1"/>
                    </a:moveTo>
                    <a:lnTo>
                      <a:pt x="6205" y="1969"/>
                    </a:lnTo>
                    <a:lnTo>
                      <a:pt x="5238" y="5672"/>
                    </a:lnTo>
                    <a:cubicBezTo>
                      <a:pt x="1168" y="9474"/>
                      <a:pt x="1" y="18848"/>
                      <a:pt x="1" y="18848"/>
                    </a:cubicBezTo>
                    <a:lnTo>
                      <a:pt x="668" y="21916"/>
                    </a:lnTo>
                    <a:lnTo>
                      <a:pt x="3103" y="18848"/>
                    </a:lnTo>
                    <a:cubicBezTo>
                      <a:pt x="3537" y="14411"/>
                      <a:pt x="4571" y="10075"/>
                      <a:pt x="6205" y="5972"/>
                    </a:cubicBezTo>
                    <a:lnTo>
                      <a:pt x="9374" y="4604"/>
                    </a:lnTo>
                    <a:lnTo>
                      <a:pt x="100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4"/>
              <p:cNvSpPr/>
              <p:nvPr/>
            </p:nvSpPr>
            <p:spPr>
              <a:xfrm>
                <a:off x="7870424" y="1662554"/>
                <a:ext cx="517919" cy="582378"/>
              </a:xfrm>
              <a:custGeom>
                <a:avLst/>
                <a:gdLst/>
                <a:ahLst/>
                <a:cxnLst/>
                <a:rect l="l" t="t" r="r" b="b"/>
                <a:pathLst>
                  <a:path w="22072" h="24819" extrusionOk="0">
                    <a:moveTo>
                      <a:pt x="17153" y="1"/>
                    </a:moveTo>
                    <a:cubicBezTo>
                      <a:pt x="17148" y="1"/>
                      <a:pt x="17146" y="1"/>
                      <a:pt x="17146" y="1"/>
                    </a:cubicBezTo>
                    <a:cubicBezTo>
                      <a:pt x="21349" y="8540"/>
                      <a:pt x="3136" y="21249"/>
                      <a:pt x="3136" y="21249"/>
                    </a:cubicBezTo>
                    <a:cubicBezTo>
                      <a:pt x="3136" y="21249"/>
                      <a:pt x="2135" y="14645"/>
                      <a:pt x="4003" y="8974"/>
                    </a:cubicBezTo>
                    <a:cubicBezTo>
                      <a:pt x="5871" y="3303"/>
                      <a:pt x="13043" y="301"/>
                      <a:pt x="13043" y="301"/>
                    </a:cubicBezTo>
                    <a:cubicBezTo>
                      <a:pt x="12808" y="279"/>
                      <a:pt x="12573" y="268"/>
                      <a:pt x="12338" y="268"/>
                    </a:cubicBezTo>
                    <a:cubicBezTo>
                      <a:pt x="6556" y="268"/>
                      <a:pt x="734" y="6706"/>
                      <a:pt x="734" y="6706"/>
                    </a:cubicBezTo>
                    <a:lnTo>
                      <a:pt x="1768" y="8940"/>
                    </a:lnTo>
                    <a:lnTo>
                      <a:pt x="0" y="10275"/>
                    </a:lnTo>
                    <a:lnTo>
                      <a:pt x="2469" y="24818"/>
                    </a:lnTo>
                    <a:cubicBezTo>
                      <a:pt x="8807" y="18647"/>
                      <a:pt x="15645" y="17246"/>
                      <a:pt x="15645" y="17246"/>
                    </a:cubicBezTo>
                    <a:lnTo>
                      <a:pt x="13944" y="13844"/>
                    </a:lnTo>
                    <a:lnTo>
                      <a:pt x="20015" y="12076"/>
                    </a:lnTo>
                    <a:cubicBezTo>
                      <a:pt x="22071" y="128"/>
                      <a:pt x="17355" y="1"/>
                      <a:pt x="17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4"/>
              <p:cNvSpPr/>
              <p:nvPr/>
            </p:nvSpPr>
            <p:spPr>
              <a:xfrm>
                <a:off x="7999575" y="1645448"/>
                <a:ext cx="315463" cy="258209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11004" extrusionOk="0">
                    <a:moveTo>
                      <a:pt x="9395" y="0"/>
                    </a:moveTo>
                    <a:cubicBezTo>
                      <a:pt x="8979" y="0"/>
                      <a:pt x="8537" y="90"/>
                      <a:pt x="8073" y="296"/>
                    </a:cubicBezTo>
                    <a:cubicBezTo>
                      <a:pt x="8073" y="296"/>
                      <a:pt x="2469" y="1997"/>
                      <a:pt x="0" y="7501"/>
                    </a:cubicBezTo>
                    <a:lnTo>
                      <a:pt x="3003" y="6367"/>
                    </a:lnTo>
                    <a:lnTo>
                      <a:pt x="3303" y="7301"/>
                    </a:lnTo>
                    <a:lnTo>
                      <a:pt x="4804" y="7935"/>
                    </a:lnTo>
                    <a:lnTo>
                      <a:pt x="4804" y="11004"/>
                    </a:lnTo>
                    <a:cubicBezTo>
                      <a:pt x="4804" y="11004"/>
                      <a:pt x="13410" y="7101"/>
                      <a:pt x="13443" y="3965"/>
                    </a:cubicBezTo>
                    <a:cubicBezTo>
                      <a:pt x="13443" y="3194"/>
                      <a:pt x="11877" y="0"/>
                      <a:pt x="93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4"/>
              <p:cNvSpPr/>
              <p:nvPr/>
            </p:nvSpPr>
            <p:spPr>
              <a:xfrm>
                <a:off x="8084096" y="1518385"/>
                <a:ext cx="243473" cy="293688"/>
              </a:xfrm>
              <a:custGeom>
                <a:avLst/>
                <a:gdLst/>
                <a:ahLst/>
                <a:cxnLst/>
                <a:rect l="l" t="t" r="r" b="b"/>
                <a:pathLst>
                  <a:path w="10376" h="12516" extrusionOk="0">
                    <a:moveTo>
                      <a:pt x="9762" y="1"/>
                    </a:moveTo>
                    <a:cubicBezTo>
                      <a:pt x="8384" y="1"/>
                      <a:pt x="4129" y="2252"/>
                      <a:pt x="1736" y="3610"/>
                    </a:cubicBezTo>
                    <a:cubicBezTo>
                      <a:pt x="701" y="4143"/>
                      <a:pt x="1" y="4577"/>
                      <a:pt x="1" y="4577"/>
                    </a:cubicBezTo>
                    <a:cubicBezTo>
                      <a:pt x="268" y="5744"/>
                      <a:pt x="435" y="6912"/>
                      <a:pt x="535" y="8113"/>
                    </a:cubicBezTo>
                    <a:cubicBezTo>
                      <a:pt x="668" y="9480"/>
                      <a:pt x="701" y="10881"/>
                      <a:pt x="635" y="12282"/>
                    </a:cubicBezTo>
                    <a:cubicBezTo>
                      <a:pt x="885" y="12444"/>
                      <a:pt x="1201" y="12515"/>
                      <a:pt x="1563" y="12515"/>
                    </a:cubicBezTo>
                    <a:cubicBezTo>
                      <a:pt x="4184" y="12515"/>
                      <a:pt x="9208" y="8780"/>
                      <a:pt x="9208" y="8780"/>
                    </a:cubicBezTo>
                    <a:cubicBezTo>
                      <a:pt x="9208" y="8780"/>
                      <a:pt x="7773" y="4477"/>
                      <a:pt x="9941" y="974"/>
                    </a:cubicBezTo>
                    <a:cubicBezTo>
                      <a:pt x="10376" y="280"/>
                      <a:pt x="10247" y="1"/>
                      <a:pt x="976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4"/>
              <p:cNvSpPr/>
              <p:nvPr/>
            </p:nvSpPr>
            <p:spPr>
              <a:xfrm>
                <a:off x="7174569" y="2660544"/>
                <a:ext cx="281040" cy="254478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10845" extrusionOk="0">
                    <a:moveTo>
                      <a:pt x="3003" y="0"/>
                    </a:moveTo>
                    <a:lnTo>
                      <a:pt x="3003" y="0"/>
                    </a:lnTo>
                    <a:cubicBezTo>
                      <a:pt x="2670" y="300"/>
                      <a:pt x="2736" y="834"/>
                      <a:pt x="3137" y="1034"/>
                    </a:cubicBezTo>
                    <a:cubicBezTo>
                      <a:pt x="3337" y="1134"/>
                      <a:pt x="3537" y="1234"/>
                      <a:pt x="3737" y="1268"/>
                    </a:cubicBezTo>
                    <a:cubicBezTo>
                      <a:pt x="4137" y="1368"/>
                      <a:pt x="4538" y="1401"/>
                      <a:pt x="4838" y="1435"/>
                    </a:cubicBezTo>
                    <a:cubicBezTo>
                      <a:pt x="5038" y="1435"/>
                      <a:pt x="5205" y="1501"/>
                      <a:pt x="5371" y="1635"/>
                    </a:cubicBezTo>
                    <a:cubicBezTo>
                      <a:pt x="5438" y="1668"/>
                      <a:pt x="5472" y="1735"/>
                      <a:pt x="5505" y="1801"/>
                    </a:cubicBezTo>
                    <a:lnTo>
                      <a:pt x="5538" y="1868"/>
                    </a:lnTo>
                    <a:cubicBezTo>
                      <a:pt x="5638" y="2002"/>
                      <a:pt x="5672" y="2168"/>
                      <a:pt x="5672" y="2335"/>
                    </a:cubicBezTo>
                    <a:cubicBezTo>
                      <a:pt x="5672" y="2402"/>
                      <a:pt x="5672" y="2469"/>
                      <a:pt x="5638" y="2535"/>
                    </a:cubicBezTo>
                    <a:cubicBezTo>
                      <a:pt x="5638" y="2569"/>
                      <a:pt x="5638" y="2569"/>
                      <a:pt x="5638" y="2602"/>
                    </a:cubicBezTo>
                    <a:cubicBezTo>
                      <a:pt x="5605" y="2635"/>
                      <a:pt x="5572" y="2702"/>
                      <a:pt x="5572" y="2735"/>
                    </a:cubicBezTo>
                    <a:cubicBezTo>
                      <a:pt x="5405" y="2969"/>
                      <a:pt x="5205" y="3169"/>
                      <a:pt x="5005" y="3336"/>
                    </a:cubicBezTo>
                    <a:cubicBezTo>
                      <a:pt x="4671" y="3603"/>
                      <a:pt x="4337" y="3836"/>
                      <a:pt x="3970" y="4036"/>
                    </a:cubicBezTo>
                    <a:lnTo>
                      <a:pt x="3570" y="4270"/>
                    </a:lnTo>
                    <a:cubicBezTo>
                      <a:pt x="3237" y="4470"/>
                      <a:pt x="2903" y="4637"/>
                      <a:pt x="2536" y="4770"/>
                    </a:cubicBezTo>
                    <a:cubicBezTo>
                      <a:pt x="2303" y="4870"/>
                      <a:pt x="2036" y="5004"/>
                      <a:pt x="1769" y="5104"/>
                    </a:cubicBezTo>
                    <a:cubicBezTo>
                      <a:pt x="1535" y="5237"/>
                      <a:pt x="1302" y="5337"/>
                      <a:pt x="1068" y="5504"/>
                    </a:cubicBezTo>
                    <a:cubicBezTo>
                      <a:pt x="435" y="5871"/>
                      <a:pt x="1" y="6271"/>
                      <a:pt x="368" y="6638"/>
                    </a:cubicBezTo>
                    <a:cubicBezTo>
                      <a:pt x="505" y="6776"/>
                      <a:pt x="626" y="6834"/>
                      <a:pt x="759" y="6834"/>
                    </a:cubicBezTo>
                    <a:cubicBezTo>
                      <a:pt x="950" y="6834"/>
                      <a:pt x="1168" y="6715"/>
                      <a:pt x="1502" y="6538"/>
                    </a:cubicBezTo>
                    <a:cubicBezTo>
                      <a:pt x="1736" y="6471"/>
                      <a:pt x="1969" y="6338"/>
                      <a:pt x="2269" y="6205"/>
                    </a:cubicBezTo>
                    <a:cubicBezTo>
                      <a:pt x="2803" y="6004"/>
                      <a:pt x="3370" y="5838"/>
                      <a:pt x="3904" y="5704"/>
                    </a:cubicBezTo>
                    <a:lnTo>
                      <a:pt x="4137" y="5671"/>
                    </a:lnTo>
                    <a:lnTo>
                      <a:pt x="4304" y="5904"/>
                    </a:lnTo>
                    <a:cubicBezTo>
                      <a:pt x="4337" y="5904"/>
                      <a:pt x="4304" y="6004"/>
                      <a:pt x="4104" y="6138"/>
                    </a:cubicBezTo>
                    <a:cubicBezTo>
                      <a:pt x="3670" y="6538"/>
                      <a:pt x="3237" y="6905"/>
                      <a:pt x="2770" y="7239"/>
                    </a:cubicBezTo>
                    <a:cubicBezTo>
                      <a:pt x="2536" y="7372"/>
                      <a:pt x="2303" y="7539"/>
                      <a:pt x="2069" y="7672"/>
                    </a:cubicBezTo>
                    <a:cubicBezTo>
                      <a:pt x="1836" y="7806"/>
                      <a:pt x="1635" y="7939"/>
                      <a:pt x="1402" y="8039"/>
                    </a:cubicBezTo>
                    <a:cubicBezTo>
                      <a:pt x="301" y="8640"/>
                      <a:pt x="1068" y="9207"/>
                      <a:pt x="1502" y="9207"/>
                    </a:cubicBezTo>
                    <a:cubicBezTo>
                      <a:pt x="1936" y="9107"/>
                      <a:pt x="2336" y="8907"/>
                      <a:pt x="2670" y="8640"/>
                    </a:cubicBezTo>
                    <a:lnTo>
                      <a:pt x="3403" y="8206"/>
                    </a:lnTo>
                    <a:lnTo>
                      <a:pt x="3737" y="8006"/>
                    </a:lnTo>
                    <a:cubicBezTo>
                      <a:pt x="4204" y="7772"/>
                      <a:pt x="4671" y="7506"/>
                      <a:pt x="4971" y="7339"/>
                    </a:cubicBezTo>
                    <a:lnTo>
                      <a:pt x="5105" y="7272"/>
                    </a:lnTo>
                    <a:lnTo>
                      <a:pt x="5438" y="7506"/>
                    </a:lnTo>
                    <a:lnTo>
                      <a:pt x="5305" y="7639"/>
                    </a:lnTo>
                    <a:cubicBezTo>
                      <a:pt x="5005" y="8073"/>
                      <a:pt x="4638" y="8473"/>
                      <a:pt x="4271" y="8840"/>
                    </a:cubicBezTo>
                    <a:cubicBezTo>
                      <a:pt x="4004" y="9107"/>
                      <a:pt x="3770" y="9273"/>
                      <a:pt x="3604" y="9407"/>
                    </a:cubicBezTo>
                    <a:cubicBezTo>
                      <a:pt x="3270" y="9707"/>
                      <a:pt x="3137" y="9874"/>
                      <a:pt x="3237" y="10174"/>
                    </a:cubicBezTo>
                    <a:cubicBezTo>
                      <a:pt x="3299" y="10315"/>
                      <a:pt x="3435" y="10375"/>
                      <a:pt x="3614" y="10375"/>
                    </a:cubicBezTo>
                    <a:cubicBezTo>
                      <a:pt x="3816" y="10375"/>
                      <a:pt x="4072" y="10298"/>
                      <a:pt x="4337" y="10174"/>
                    </a:cubicBezTo>
                    <a:cubicBezTo>
                      <a:pt x="4704" y="9974"/>
                      <a:pt x="5071" y="9707"/>
                      <a:pt x="5371" y="9407"/>
                    </a:cubicBezTo>
                    <a:cubicBezTo>
                      <a:pt x="5438" y="9340"/>
                      <a:pt x="5472" y="9273"/>
                      <a:pt x="5538" y="9207"/>
                    </a:cubicBezTo>
                    <a:cubicBezTo>
                      <a:pt x="5772" y="8907"/>
                      <a:pt x="6072" y="8640"/>
                      <a:pt x="6406" y="8406"/>
                    </a:cubicBezTo>
                    <a:lnTo>
                      <a:pt x="6572" y="8273"/>
                    </a:lnTo>
                    <a:lnTo>
                      <a:pt x="6906" y="8339"/>
                    </a:lnTo>
                    <a:cubicBezTo>
                      <a:pt x="6839" y="8440"/>
                      <a:pt x="6806" y="8540"/>
                      <a:pt x="6739" y="8640"/>
                    </a:cubicBezTo>
                    <a:cubicBezTo>
                      <a:pt x="6572" y="8940"/>
                      <a:pt x="6372" y="9240"/>
                      <a:pt x="6172" y="9507"/>
                    </a:cubicBezTo>
                    <a:cubicBezTo>
                      <a:pt x="6005" y="9740"/>
                      <a:pt x="5838" y="9974"/>
                      <a:pt x="5672" y="10241"/>
                    </a:cubicBezTo>
                    <a:cubicBezTo>
                      <a:pt x="5572" y="10374"/>
                      <a:pt x="5538" y="10574"/>
                      <a:pt x="5638" y="10708"/>
                    </a:cubicBezTo>
                    <a:cubicBezTo>
                      <a:pt x="5699" y="10805"/>
                      <a:pt x="5786" y="10845"/>
                      <a:pt x="5888" y="10845"/>
                    </a:cubicBezTo>
                    <a:cubicBezTo>
                      <a:pt x="6068" y="10845"/>
                      <a:pt x="6293" y="10723"/>
                      <a:pt x="6506" y="10574"/>
                    </a:cubicBezTo>
                    <a:cubicBezTo>
                      <a:pt x="6739" y="10374"/>
                      <a:pt x="6906" y="10207"/>
                      <a:pt x="7073" y="10007"/>
                    </a:cubicBezTo>
                    <a:cubicBezTo>
                      <a:pt x="7206" y="9841"/>
                      <a:pt x="7306" y="9674"/>
                      <a:pt x="7406" y="9507"/>
                    </a:cubicBezTo>
                    <a:cubicBezTo>
                      <a:pt x="7606" y="9173"/>
                      <a:pt x="7807" y="8873"/>
                      <a:pt x="8073" y="8573"/>
                    </a:cubicBezTo>
                    <a:lnTo>
                      <a:pt x="8374" y="8239"/>
                    </a:lnTo>
                    <a:cubicBezTo>
                      <a:pt x="8741" y="7839"/>
                      <a:pt x="9107" y="7472"/>
                      <a:pt x="9241" y="7339"/>
                    </a:cubicBezTo>
                    <a:lnTo>
                      <a:pt x="9274" y="7305"/>
                    </a:lnTo>
                    <a:cubicBezTo>
                      <a:pt x="9608" y="7072"/>
                      <a:pt x="9908" y="6872"/>
                      <a:pt x="10108" y="6672"/>
                    </a:cubicBezTo>
                    <a:cubicBezTo>
                      <a:pt x="10709" y="6238"/>
                      <a:pt x="11176" y="5671"/>
                      <a:pt x="11509" y="5037"/>
                    </a:cubicBezTo>
                    <a:cubicBezTo>
                      <a:pt x="11976" y="4203"/>
                      <a:pt x="10675" y="2035"/>
                      <a:pt x="9975" y="1201"/>
                    </a:cubicBezTo>
                    <a:cubicBezTo>
                      <a:pt x="9775" y="934"/>
                      <a:pt x="9508" y="734"/>
                      <a:pt x="9208" y="601"/>
                    </a:cubicBezTo>
                    <a:cubicBezTo>
                      <a:pt x="8807" y="400"/>
                      <a:pt x="8374" y="267"/>
                      <a:pt x="7940" y="200"/>
                    </a:cubicBezTo>
                    <a:cubicBezTo>
                      <a:pt x="7723" y="167"/>
                      <a:pt x="7498" y="150"/>
                      <a:pt x="7273" y="150"/>
                    </a:cubicBezTo>
                    <a:cubicBezTo>
                      <a:pt x="7048" y="150"/>
                      <a:pt x="6823" y="167"/>
                      <a:pt x="6606" y="200"/>
                    </a:cubicBezTo>
                    <a:cubicBezTo>
                      <a:pt x="6288" y="249"/>
                      <a:pt x="5989" y="280"/>
                      <a:pt x="5694" y="280"/>
                    </a:cubicBezTo>
                    <a:cubicBezTo>
                      <a:pt x="5586" y="280"/>
                      <a:pt x="5479" y="276"/>
                      <a:pt x="5371" y="267"/>
                    </a:cubicBezTo>
                    <a:cubicBezTo>
                      <a:pt x="5105" y="267"/>
                      <a:pt x="4838" y="267"/>
                      <a:pt x="4571" y="234"/>
                    </a:cubicBezTo>
                    <a:cubicBezTo>
                      <a:pt x="4037" y="167"/>
                      <a:pt x="3503" y="100"/>
                      <a:pt x="30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4"/>
              <p:cNvSpPr/>
              <p:nvPr/>
            </p:nvSpPr>
            <p:spPr>
              <a:xfrm>
                <a:off x="7385919" y="2640176"/>
                <a:ext cx="174580" cy="128400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5472" extrusionOk="0">
                    <a:moveTo>
                      <a:pt x="5905" y="1"/>
                    </a:moveTo>
                    <a:lnTo>
                      <a:pt x="0" y="2002"/>
                    </a:lnTo>
                    <a:lnTo>
                      <a:pt x="2435" y="5471"/>
                    </a:lnTo>
                    <a:lnTo>
                      <a:pt x="7439" y="3804"/>
                    </a:lnTo>
                    <a:lnTo>
                      <a:pt x="590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4"/>
              <p:cNvSpPr/>
              <p:nvPr/>
            </p:nvSpPr>
            <p:spPr>
              <a:xfrm>
                <a:off x="7385919" y="2640176"/>
                <a:ext cx="174580" cy="128400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5472" fill="none" extrusionOk="0">
                    <a:moveTo>
                      <a:pt x="0" y="2002"/>
                    </a:moveTo>
                    <a:lnTo>
                      <a:pt x="5905" y="1"/>
                    </a:lnTo>
                    <a:lnTo>
                      <a:pt x="7439" y="3804"/>
                    </a:lnTo>
                    <a:lnTo>
                      <a:pt x="2435" y="547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4"/>
              <p:cNvSpPr/>
              <p:nvPr/>
            </p:nvSpPr>
            <p:spPr>
              <a:xfrm>
                <a:off x="7435219" y="2619058"/>
                <a:ext cx="137786" cy="147172"/>
              </a:xfrm>
              <a:custGeom>
                <a:avLst/>
                <a:gdLst/>
                <a:ahLst/>
                <a:cxnLst/>
                <a:rect l="l" t="t" r="r" b="b"/>
                <a:pathLst>
                  <a:path w="5872" h="6272" extrusionOk="0">
                    <a:moveTo>
                      <a:pt x="4271" y="0"/>
                    </a:moveTo>
                    <a:lnTo>
                      <a:pt x="1" y="1635"/>
                    </a:lnTo>
                    <a:lnTo>
                      <a:pt x="1802" y="6271"/>
                    </a:lnTo>
                    <a:lnTo>
                      <a:pt x="5872" y="5337"/>
                    </a:lnTo>
                    <a:lnTo>
                      <a:pt x="4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4"/>
              <p:cNvSpPr/>
              <p:nvPr/>
            </p:nvSpPr>
            <p:spPr>
              <a:xfrm>
                <a:off x="7471237" y="1980669"/>
                <a:ext cx="987032" cy="798866"/>
              </a:xfrm>
              <a:custGeom>
                <a:avLst/>
                <a:gdLst/>
                <a:ahLst/>
                <a:cxnLst/>
                <a:rect l="l" t="t" r="r" b="b"/>
                <a:pathLst>
                  <a:path w="42064" h="34045" extrusionOk="0">
                    <a:moveTo>
                      <a:pt x="39611" y="0"/>
                    </a:moveTo>
                    <a:cubicBezTo>
                      <a:pt x="38477" y="0"/>
                      <a:pt x="36965" y="249"/>
                      <a:pt x="35292" y="1188"/>
                    </a:cubicBezTo>
                    <a:cubicBezTo>
                      <a:pt x="33139" y="2427"/>
                      <a:pt x="22561" y="18825"/>
                      <a:pt x="22504" y="18825"/>
                    </a:cubicBezTo>
                    <a:cubicBezTo>
                      <a:pt x="22503" y="18825"/>
                      <a:pt x="22507" y="18817"/>
                      <a:pt x="22516" y="18800"/>
                    </a:cubicBezTo>
                    <a:lnTo>
                      <a:pt x="22516" y="18800"/>
                    </a:lnTo>
                    <a:lnTo>
                      <a:pt x="0" y="27573"/>
                    </a:lnTo>
                    <a:lnTo>
                      <a:pt x="2302" y="34044"/>
                    </a:lnTo>
                    <a:cubicBezTo>
                      <a:pt x="2302" y="34044"/>
                      <a:pt x="25952" y="28040"/>
                      <a:pt x="27854" y="26606"/>
                    </a:cubicBezTo>
                    <a:cubicBezTo>
                      <a:pt x="29755" y="25138"/>
                      <a:pt x="39829" y="14497"/>
                      <a:pt x="42064" y="5591"/>
                    </a:cubicBezTo>
                    <a:lnTo>
                      <a:pt x="41697" y="320"/>
                    </a:lnTo>
                    <a:cubicBezTo>
                      <a:pt x="41697" y="320"/>
                      <a:pt x="40897" y="0"/>
                      <a:pt x="396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4"/>
              <p:cNvSpPr/>
              <p:nvPr/>
            </p:nvSpPr>
            <p:spPr>
              <a:xfrm>
                <a:off x="7471237" y="1961568"/>
                <a:ext cx="987032" cy="817966"/>
              </a:xfrm>
              <a:custGeom>
                <a:avLst/>
                <a:gdLst/>
                <a:ahLst/>
                <a:cxnLst/>
                <a:rect l="l" t="t" r="r" b="b"/>
                <a:pathLst>
                  <a:path w="42064" h="34859" fill="none" extrusionOk="0">
                    <a:moveTo>
                      <a:pt x="41697" y="1134"/>
                    </a:moveTo>
                    <a:cubicBezTo>
                      <a:pt x="41697" y="1134"/>
                      <a:pt x="38861" y="0"/>
                      <a:pt x="35292" y="2002"/>
                    </a:cubicBezTo>
                    <a:cubicBezTo>
                      <a:pt x="33091" y="3269"/>
                      <a:pt x="22083" y="20381"/>
                      <a:pt x="22516" y="19614"/>
                    </a:cubicBezTo>
                    <a:lnTo>
                      <a:pt x="0" y="28387"/>
                    </a:lnTo>
                    <a:lnTo>
                      <a:pt x="2302" y="34858"/>
                    </a:lnTo>
                    <a:cubicBezTo>
                      <a:pt x="2302" y="34858"/>
                      <a:pt x="25952" y="28854"/>
                      <a:pt x="27854" y="27420"/>
                    </a:cubicBezTo>
                    <a:cubicBezTo>
                      <a:pt x="29755" y="25952"/>
                      <a:pt x="39829" y="15311"/>
                      <a:pt x="42064" y="6405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4"/>
              <p:cNvSpPr/>
              <p:nvPr/>
            </p:nvSpPr>
            <p:spPr>
              <a:xfrm>
                <a:off x="7882157" y="3009633"/>
                <a:ext cx="243449" cy="168314"/>
              </a:xfrm>
              <a:custGeom>
                <a:avLst/>
                <a:gdLst/>
                <a:ahLst/>
                <a:cxnLst/>
                <a:rect l="l" t="t" r="r" b="b"/>
                <a:pathLst>
                  <a:path w="10375" h="7173" fill="none" extrusionOk="0">
                    <a:moveTo>
                      <a:pt x="1" y="0"/>
                    </a:moveTo>
                    <a:cubicBezTo>
                      <a:pt x="1" y="0"/>
                      <a:pt x="6772" y="3770"/>
                      <a:pt x="10375" y="717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4"/>
              <p:cNvSpPr/>
              <p:nvPr/>
            </p:nvSpPr>
            <p:spPr>
              <a:xfrm>
                <a:off x="8318136" y="2791244"/>
                <a:ext cx="51693" cy="123707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5272" fill="none" extrusionOk="0">
                    <a:moveTo>
                      <a:pt x="268" y="1"/>
                    </a:moveTo>
                    <a:cubicBezTo>
                      <a:pt x="201" y="68"/>
                      <a:pt x="1" y="3737"/>
                      <a:pt x="2202" y="527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4"/>
              <p:cNvSpPr/>
              <p:nvPr/>
            </p:nvSpPr>
            <p:spPr>
              <a:xfrm>
                <a:off x="8352583" y="2768553"/>
                <a:ext cx="461040" cy="1356488"/>
              </a:xfrm>
              <a:custGeom>
                <a:avLst/>
                <a:gdLst/>
                <a:ahLst/>
                <a:cxnLst/>
                <a:rect l="l" t="t" r="r" b="b"/>
                <a:pathLst>
                  <a:path w="19648" h="57809" fill="none" extrusionOk="0">
                    <a:moveTo>
                      <a:pt x="734" y="0"/>
                    </a:moveTo>
                    <a:cubicBezTo>
                      <a:pt x="734" y="0"/>
                      <a:pt x="1935" y="701"/>
                      <a:pt x="1135" y="11475"/>
                    </a:cubicBezTo>
                    <a:cubicBezTo>
                      <a:pt x="334" y="22250"/>
                      <a:pt x="0" y="37461"/>
                      <a:pt x="0" y="37461"/>
                    </a:cubicBezTo>
                    <a:cubicBezTo>
                      <a:pt x="267" y="38395"/>
                      <a:pt x="768" y="39262"/>
                      <a:pt x="1435" y="39962"/>
                    </a:cubicBezTo>
                    <a:cubicBezTo>
                      <a:pt x="2502" y="41063"/>
                      <a:pt x="19648" y="57809"/>
                      <a:pt x="19648" y="5780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4"/>
              <p:cNvSpPr/>
              <p:nvPr/>
            </p:nvSpPr>
            <p:spPr>
              <a:xfrm>
                <a:off x="7768680" y="3094177"/>
                <a:ext cx="234838" cy="24286"/>
              </a:xfrm>
              <a:custGeom>
                <a:avLst/>
                <a:gdLst/>
                <a:ahLst/>
                <a:cxnLst/>
                <a:rect l="l" t="t" r="r" b="b"/>
                <a:pathLst>
                  <a:path w="10008" h="1035" fill="none" extrusionOk="0">
                    <a:moveTo>
                      <a:pt x="10007" y="0"/>
                    </a:moveTo>
                    <a:cubicBezTo>
                      <a:pt x="10007" y="0"/>
                      <a:pt x="4470" y="1034"/>
                      <a:pt x="0" y="40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4"/>
              <p:cNvSpPr/>
              <p:nvPr/>
            </p:nvSpPr>
            <p:spPr>
              <a:xfrm>
                <a:off x="7347553" y="3107482"/>
                <a:ext cx="617599" cy="462612"/>
              </a:xfrm>
              <a:custGeom>
                <a:avLst/>
                <a:gdLst/>
                <a:ahLst/>
                <a:cxnLst/>
                <a:rect l="l" t="t" r="r" b="b"/>
                <a:pathLst>
                  <a:path w="26320" h="19715" fill="none" extrusionOk="0">
                    <a:moveTo>
                      <a:pt x="26320" y="0"/>
                    </a:moveTo>
                    <a:cubicBezTo>
                      <a:pt x="26320" y="0"/>
                      <a:pt x="4404" y="18146"/>
                      <a:pt x="1" y="1971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4"/>
              <p:cNvSpPr/>
              <p:nvPr/>
            </p:nvSpPr>
            <p:spPr>
              <a:xfrm>
                <a:off x="7040725" y="3550501"/>
                <a:ext cx="345217" cy="587071"/>
              </a:xfrm>
              <a:custGeom>
                <a:avLst/>
                <a:gdLst/>
                <a:ahLst/>
                <a:cxnLst/>
                <a:rect l="l" t="t" r="r" b="b"/>
                <a:pathLst>
                  <a:path w="14712" h="25019" fill="none" extrusionOk="0">
                    <a:moveTo>
                      <a:pt x="14711" y="0"/>
                    </a:moveTo>
                    <a:lnTo>
                      <a:pt x="1" y="25018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4"/>
              <p:cNvSpPr/>
              <p:nvPr/>
            </p:nvSpPr>
            <p:spPr>
              <a:xfrm>
                <a:off x="7951050" y="2799856"/>
                <a:ext cx="49323" cy="237982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0142" fill="none" extrusionOk="0">
                    <a:moveTo>
                      <a:pt x="2102" y="1"/>
                    </a:moveTo>
                    <a:cubicBezTo>
                      <a:pt x="2102" y="1"/>
                      <a:pt x="1168" y="5305"/>
                      <a:pt x="601" y="6205"/>
                    </a:cubicBezTo>
                    <a:cubicBezTo>
                      <a:pt x="0" y="7072"/>
                      <a:pt x="1335" y="10141"/>
                      <a:pt x="1335" y="1014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4"/>
              <p:cNvSpPr/>
              <p:nvPr/>
            </p:nvSpPr>
            <p:spPr>
              <a:xfrm>
                <a:off x="7938519" y="2799856"/>
                <a:ext cx="26633" cy="119014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5072" fill="none" extrusionOk="0">
                    <a:moveTo>
                      <a:pt x="1135" y="1"/>
                    </a:moveTo>
                    <a:cubicBezTo>
                      <a:pt x="1135" y="1"/>
                      <a:pt x="434" y="3236"/>
                      <a:pt x="234" y="4004"/>
                    </a:cubicBezTo>
                    <a:cubicBezTo>
                      <a:pt x="1" y="4771"/>
                      <a:pt x="1135" y="5071"/>
                      <a:pt x="1135" y="507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4"/>
              <p:cNvSpPr/>
              <p:nvPr/>
            </p:nvSpPr>
            <p:spPr>
              <a:xfrm>
                <a:off x="7894687" y="2274662"/>
                <a:ext cx="18021" cy="159679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805" extrusionOk="0">
                    <a:moveTo>
                      <a:pt x="768" y="0"/>
                    </a:moveTo>
                    <a:cubicBezTo>
                      <a:pt x="768" y="1"/>
                      <a:pt x="1" y="4604"/>
                      <a:pt x="234" y="6805"/>
                    </a:cubicBezTo>
                    <a:lnTo>
                      <a:pt x="768" y="0"/>
                    </a:lnTo>
                    <a:close/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4"/>
              <p:cNvSpPr/>
              <p:nvPr/>
            </p:nvSpPr>
            <p:spPr>
              <a:xfrm>
                <a:off x="7894687" y="2274662"/>
                <a:ext cx="18021" cy="159679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805" fill="none" extrusionOk="0">
                    <a:moveTo>
                      <a:pt x="768" y="0"/>
                    </a:moveTo>
                    <a:cubicBezTo>
                      <a:pt x="768" y="0"/>
                      <a:pt x="1" y="4603"/>
                      <a:pt x="234" y="6805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4"/>
              <p:cNvSpPr/>
              <p:nvPr/>
            </p:nvSpPr>
            <p:spPr>
              <a:xfrm>
                <a:off x="8197597" y="2230829"/>
                <a:ext cx="172233" cy="66547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2836" fill="none" extrusionOk="0">
                    <a:moveTo>
                      <a:pt x="7339" y="0"/>
                    </a:moveTo>
                    <a:cubicBezTo>
                      <a:pt x="7339" y="0"/>
                      <a:pt x="3470" y="2835"/>
                      <a:pt x="1" y="2735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4"/>
              <p:cNvSpPr/>
              <p:nvPr/>
            </p:nvSpPr>
            <p:spPr>
              <a:xfrm>
                <a:off x="7999575" y="2421811"/>
                <a:ext cx="58733" cy="2820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1202" fill="none" extrusionOk="0">
                    <a:moveTo>
                      <a:pt x="0" y="0"/>
                    </a:moveTo>
                    <a:cubicBezTo>
                      <a:pt x="0" y="0"/>
                      <a:pt x="1568" y="1201"/>
                      <a:pt x="2502" y="5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4"/>
              <p:cNvSpPr/>
              <p:nvPr/>
            </p:nvSpPr>
            <p:spPr>
              <a:xfrm>
                <a:off x="8263345" y="2447646"/>
                <a:ext cx="60305" cy="56363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402" fill="none" extrusionOk="0">
                    <a:moveTo>
                      <a:pt x="2569" y="0"/>
                    </a:moveTo>
                    <a:cubicBezTo>
                      <a:pt x="2569" y="0"/>
                      <a:pt x="468" y="1201"/>
                      <a:pt x="1" y="24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4"/>
              <p:cNvSpPr/>
              <p:nvPr/>
            </p:nvSpPr>
            <p:spPr>
              <a:xfrm>
                <a:off x="8022266" y="1210900"/>
                <a:ext cx="452452" cy="458835"/>
              </a:xfrm>
              <a:custGeom>
                <a:avLst/>
                <a:gdLst/>
                <a:ahLst/>
                <a:cxnLst/>
                <a:rect l="l" t="t" r="r" b="b"/>
                <a:pathLst>
                  <a:path w="19282" h="19554" extrusionOk="0">
                    <a:moveTo>
                      <a:pt x="8980" y="0"/>
                    </a:moveTo>
                    <a:cubicBezTo>
                      <a:pt x="5730" y="0"/>
                      <a:pt x="2865" y="2178"/>
                      <a:pt x="1502" y="7073"/>
                    </a:cubicBezTo>
                    <a:cubicBezTo>
                      <a:pt x="1" y="12377"/>
                      <a:pt x="501" y="18348"/>
                      <a:pt x="1502" y="18815"/>
                    </a:cubicBezTo>
                    <a:cubicBezTo>
                      <a:pt x="2601" y="19325"/>
                      <a:pt x="3736" y="19553"/>
                      <a:pt x="4873" y="19553"/>
                    </a:cubicBezTo>
                    <a:cubicBezTo>
                      <a:pt x="6634" y="19553"/>
                      <a:pt x="8399" y="19006"/>
                      <a:pt x="10041" y="18115"/>
                    </a:cubicBezTo>
                    <a:lnTo>
                      <a:pt x="13777" y="15179"/>
                    </a:lnTo>
                    <a:cubicBezTo>
                      <a:pt x="17480" y="11343"/>
                      <a:pt x="19281" y="6006"/>
                      <a:pt x="16346" y="3337"/>
                    </a:cubicBezTo>
                    <a:cubicBezTo>
                      <a:pt x="13981" y="1185"/>
                      <a:pt x="11376" y="0"/>
                      <a:pt x="89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4"/>
              <p:cNvSpPr/>
              <p:nvPr/>
            </p:nvSpPr>
            <p:spPr>
              <a:xfrm>
                <a:off x="8022266" y="1170235"/>
                <a:ext cx="452452" cy="512687"/>
              </a:xfrm>
              <a:custGeom>
                <a:avLst/>
                <a:gdLst/>
                <a:ahLst/>
                <a:cxnLst/>
                <a:rect l="l" t="t" r="r" b="b"/>
                <a:pathLst>
                  <a:path w="19282" h="21849" fill="none" extrusionOk="0">
                    <a:moveTo>
                      <a:pt x="10041" y="19848"/>
                    </a:moveTo>
                    <a:cubicBezTo>
                      <a:pt x="7339" y="21315"/>
                      <a:pt x="4304" y="21849"/>
                      <a:pt x="1502" y="20548"/>
                    </a:cubicBezTo>
                    <a:cubicBezTo>
                      <a:pt x="501" y="20081"/>
                      <a:pt x="1" y="14110"/>
                      <a:pt x="1502" y="8806"/>
                    </a:cubicBezTo>
                    <a:cubicBezTo>
                      <a:pt x="3870" y="300"/>
                      <a:pt x="10775" y="0"/>
                      <a:pt x="16346" y="5070"/>
                    </a:cubicBezTo>
                    <a:cubicBezTo>
                      <a:pt x="19281" y="7739"/>
                      <a:pt x="17480" y="13076"/>
                      <a:pt x="13777" y="1691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4"/>
              <p:cNvSpPr/>
              <p:nvPr/>
            </p:nvSpPr>
            <p:spPr>
              <a:xfrm>
                <a:off x="8157683" y="1387028"/>
                <a:ext cx="79851" cy="53266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270" fill="none" extrusionOk="0">
                    <a:moveTo>
                      <a:pt x="1" y="101"/>
                    </a:moveTo>
                    <a:cubicBezTo>
                      <a:pt x="1502" y="1"/>
                      <a:pt x="2869" y="868"/>
                      <a:pt x="34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4"/>
              <p:cNvSpPr/>
              <p:nvPr/>
            </p:nvSpPr>
            <p:spPr>
              <a:xfrm>
                <a:off x="8070017" y="1339300"/>
                <a:ext cx="28979" cy="25061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068" fill="none" extrusionOk="0">
                    <a:moveTo>
                      <a:pt x="1235" y="1068"/>
                    </a:moveTo>
                    <a:cubicBezTo>
                      <a:pt x="1235" y="1068"/>
                      <a:pt x="901" y="34"/>
                      <a:pt x="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4"/>
              <p:cNvSpPr/>
              <p:nvPr/>
            </p:nvSpPr>
            <p:spPr>
              <a:xfrm>
                <a:off x="8042634" y="1411314"/>
                <a:ext cx="62628" cy="93930"/>
              </a:xfrm>
              <a:custGeom>
                <a:avLst/>
                <a:gdLst/>
                <a:ahLst/>
                <a:cxnLst/>
                <a:rect l="l" t="t" r="r" b="b"/>
                <a:pathLst>
                  <a:path w="2669" h="4003" extrusionOk="0">
                    <a:moveTo>
                      <a:pt x="2669" y="0"/>
                    </a:moveTo>
                    <a:lnTo>
                      <a:pt x="2253" y="1018"/>
                    </a:lnTo>
                    <a:lnTo>
                      <a:pt x="2253" y="1018"/>
                    </a:lnTo>
                    <a:cubicBezTo>
                      <a:pt x="2480" y="727"/>
                      <a:pt x="2627" y="377"/>
                      <a:pt x="2669" y="0"/>
                    </a:cubicBezTo>
                    <a:close/>
                    <a:moveTo>
                      <a:pt x="2253" y="1018"/>
                    </a:moveTo>
                    <a:cubicBezTo>
                      <a:pt x="2118" y="1191"/>
                      <a:pt x="1955" y="1343"/>
                      <a:pt x="1768" y="1468"/>
                    </a:cubicBezTo>
                    <a:cubicBezTo>
                      <a:pt x="1001" y="2001"/>
                      <a:pt x="667" y="1635"/>
                      <a:pt x="334" y="2268"/>
                    </a:cubicBezTo>
                    <a:cubicBezTo>
                      <a:pt x="0" y="2902"/>
                      <a:pt x="1034" y="4003"/>
                      <a:pt x="1034" y="4003"/>
                    </a:cubicBezTo>
                    <a:lnTo>
                      <a:pt x="2253" y="10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4"/>
              <p:cNvSpPr/>
              <p:nvPr/>
            </p:nvSpPr>
            <p:spPr>
              <a:xfrm>
                <a:off x="8042634" y="1411314"/>
                <a:ext cx="62628" cy="93930"/>
              </a:xfrm>
              <a:custGeom>
                <a:avLst/>
                <a:gdLst/>
                <a:ahLst/>
                <a:cxnLst/>
                <a:rect l="l" t="t" r="r" b="b"/>
                <a:pathLst>
                  <a:path w="2669" h="4003" fill="none" extrusionOk="0">
                    <a:moveTo>
                      <a:pt x="1034" y="4003"/>
                    </a:moveTo>
                    <a:cubicBezTo>
                      <a:pt x="1034" y="4003"/>
                      <a:pt x="0" y="2902"/>
                      <a:pt x="334" y="2268"/>
                    </a:cubicBezTo>
                    <a:cubicBezTo>
                      <a:pt x="667" y="1635"/>
                      <a:pt x="1001" y="2001"/>
                      <a:pt x="1768" y="1468"/>
                    </a:cubicBezTo>
                    <a:cubicBezTo>
                      <a:pt x="2268" y="1134"/>
                      <a:pt x="2602" y="600"/>
                      <a:pt x="26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4"/>
              <p:cNvSpPr/>
              <p:nvPr/>
            </p:nvSpPr>
            <p:spPr>
              <a:xfrm>
                <a:off x="8167866" y="1448530"/>
                <a:ext cx="18795" cy="24145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029" extrusionOk="0">
                    <a:moveTo>
                      <a:pt x="502" y="0"/>
                    </a:moveTo>
                    <a:cubicBezTo>
                      <a:pt x="367" y="0"/>
                      <a:pt x="185" y="155"/>
                      <a:pt x="100" y="382"/>
                    </a:cubicBezTo>
                    <a:cubicBezTo>
                      <a:pt x="0" y="682"/>
                      <a:pt x="34" y="949"/>
                      <a:pt x="200" y="1016"/>
                    </a:cubicBezTo>
                    <a:cubicBezTo>
                      <a:pt x="218" y="1025"/>
                      <a:pt x="237" y="1029"/>
                      <a:pt x="258" y="1029"/>
                    </a:cubicBezTo>
                    <a:cubicBezTo>
                      <a:pt x="393" y="1029"/>
                      <a:pt x="580" y="847"/>
                      <a:pt x="667" y="616"/>
                    </a:cubicBezTo>
                    <a:cubicBezTo>
                      <a:pt x="801" y="349"/>
                      <a:pt x="734" y="82"/>
                      <a:pt x="567" y="15"/>
                    </a:cubicBezTo>
                    <a:cubicBezTo>
                      <a:pt x="547" y="5"/>
                      <a:pt x="525" y="0"/>
                      <a:pt x="5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4"/>
              <p:cNvSpPr/>
              <p:nvPr/>
            </p:nvSpPr>
            <p:spPr>
              <a:xfrm>
                <a:off x="8075508" y="1402585"/>
                <a:ext cx="18021" cy="23958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021" extrusionOk="0">
                    <a:moveTo>
                      <a:pt x="531" y="1"/>
                    </a:moveTo>
                    <a:cubicBezTo>
                      <a:pt x="395" y="1"/>
                      <a:pt x="192" y="161"/>
                      <a:pt x="100" y="405"/>
                    </a:cubicBezTo>
                    <a:cubicBezTo>
                      <a:pt x="0" y="672"/>
                      <a:pt x="33" y="972"/>
                      <a:pt x="200" y="1006"/>
                    </a:cubicBezTo>
                    <a:cubicBezTo>
                      <a:pt x="220" y="1016"/>
                      <a:pt x="242" y="1021"/>
                      <a:pt x="266" y="1021"/>
                    </a:cubicBezTo>
                    <a:cubicBezTo>
                      <a:pt x="400" y="1021"/>
                      <a:pt x="582" y="866"/>
                      <a:pt x="667" y="639"/>
                    </a:cubicBezTo>
                    <a:cubicBezTo>
                      <a:pt x="767" y="372"/>
                      <a:pt x="734" y="72"/>
                      <a:pt x="567" y="5"/>
                    </a:cubicBezTo>
                    <a:cubicBezTo>
                      <a:pt x="556" y="2"/>
                      <a:pt x="544" y="1"/>
                      <a:pt x="5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4"/>
              <p:cNvSpPr/>
              <p:nvPr/>
            </p:nvSpPr>
            <p:spPr>
              <a:xfrm>
                <a:off x="8058285" y="1535749"/>
                <a:ext cx="90035" cy="65772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2803" fill="none" extrusionOk="0">
                    <a:moveTo>
                      <a:pt x="0" y="1"/>
                    </a:moveTo>
                    <a:cubicBezTo>
                      <a:pt x="0" y="1"/>
                      <a:pt x="2202" y="1035"/>
                      <a:pt x="3836" y="1035"/>
                    </a:cubicBezTo>
                    <a:cubicBezTo>
                      <a:pt x="3836" y="1035"/>
                      <a:pt x="3002" y="2803"/>
                      <a:pt x="1568" y="2636"/>
                    </a:cubicBezTo>
                    <a:cubicBezTo>
                      <a:pt x="134" y="2503"/>
                      <a:pt x="467" y="535"/>
                      <a:pt x="467" y="535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4"/>
              <p:cNvSpPr/>
              <p:nvPr/>
            </p:nvSpPr>
            <p:spPr>
              <a:xfrm>
                <a:off x="8120115" y="1150477"/>
                <a:ext cx="389824" cy="458882"/>
              </a:xfrm>
              <a:custGeom>
                <a:avLst/>
                <a:gdLst/>
                <a:ahLst/>
                <a:cxnLst/>
                <a:rect l="l" t="t" r="r" b="b"/>
                <a:pathLst>
                  <a:path w="16613" h="19556" extrusionOk="0">
                    <a:moveTo>
                      <a:pt x="1850" y="1"/>
                    </a:moveTo>
                    <a:cubicBezTo>
                      <a:pt x="1645" y="1"/>
                      <a:pt x="1427" y="89"/>
                      <a:pt x="1201" y="308"/>
                    </a:cubicBezTo>
                    <a:cubicBezTo>
                      <a:pt x="34" y="1442"/>
                      <a:pt x="0" y="4611"/>
                      <a:pt x="0" y="4611"/>
                    </a:cubicBezTo>
                    <a:cubicBezTo>
                      <a:pt x="5171" y="5479"/>
                      <a:pt x="7506" y="7380"/>
                      <a:pt x="7506" y="7380"/>
                    </a:cubicBezTo>
                    <a:cubicBezTo>
                      <a:pt x="7506" y="7380"/>
                      <a:pt x="5571" y="9582"/>
                      <a:pt x="6472" y="11116"/>
                    </a:cubicBezTo>
                    <a:cubicBezTo>
                      <a:pt x="7339" y="12650"/>
                      <a:pt x="6538" y="14752"/>
                      <a:pt x="6538" y="14752"/>
                    </a:cubicBezTo>
                    <a:cubicBezTo>
                      <a:pt x="7606" y="15286"/>
                      <a:pt x="7539" y="18154"/>
                      <a:pt x="7539" y="18154"/>
                    </a:cubicBezTo>
                    <a:lnTo>
                      <a:pt x="7572" y="19555"/>
                    </a:lnTo>
                    <a:cubicBezTo>
                      <a:pt x="14110" y="16053"/>
                      <a:pt x="16612" y="7847"/>
                      <a:pt x="11409" y="4278"/>
                    </a:cubicBezTo>
                    <a:cubicBezTo>
                      <a:pt x="7885" y="1845"/>
                      <a:pt x="5415" y="1458"/>
                      <a:pt x="4199" y="1458"/>
                    </a:cubicBezTo>
                    <a:cubicBezTo>
                      <a:pt x="3630" y="1458"/>
                      <a:pt x="3336" y="1543"/>
                      <a:pt x="3336" y="1543"/>
                    </a:cubicBezTo>
                    <a:cubicBezTo>
                      <a:pt x="3336" y="1543"/>
                      <a:pt x="2706" y="1"/>
                      <a:pt x="18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4"/>
              <p:cNvSpPr/>
              <p:nvPr/>
            </p:nvSpPr>
            <p:spPr>
              <a:xfrm>
                <a:off x="8272755" y="1481639"/>
                <a:ext cx="113641" cy="119343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5086" extrusionOk="0">
                    <a:moveTo>
                      <a:pt x="2728" y="1"/>
                    </a:moveTo>
                    <a:cubicBezTo>
                      <a:pt x="1374" y="1"/>
                      <a:pt x="0" y="1640"/>
                      <a:pt x="0" y="1640"/>
                    </a:cubicBezTo>
                    <a:lnTo>
                      <a:pt x="0" y="4975"/>
                    </a:lnTo>
                    <a:cubicBezTo>
                      <a:pt x="128" y="5051"/>
                      <a:pt x="270" y="5085"/>
                      <a:pt x="420" y="5085"/>
                    </a:cubicBezTo>
                    <a:cubicBezTo>
                      <a:pt x="2074" y="5085"/>
                      <a:pt x="4842" y="906"/>
                      <a:pt x="3436" y="172"/>
                    </a:cubicBezTo>
                    <a:cubicBezTo>
                      <a:pt x="3206" y="52"/>
                      <a:pt x="2967" y="1"/>
                      <a:pt x="272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4"/>
              <p:cNvSpPr/>
              <p:nvPr/>
            </p:nvSpPr>
            <p:spPr>
              <a:xfrm>
                <a:off x="8272755" y="1466879"/>
                <a:ext cx="116645" cy="152663"/>
              </a:xfrm>
              <a:custGeom>
                <a:avLst/>
                <a:gdLst/>
                <a:ahLst/>
                <a:cxnLst/>
                <a:rect l="l" t="t" r="r" b="b"/>
                <a:pathLst>
                  <a:path w="4971" h="6506" fill="none" extrusionOk="0">
                    <a:moveTo>
                      <a:pt x="0" y="2269"/>
                    </a:moveTo>
                    <a:cubicBezTo>
                      <a:pt x="0" y="2269"/>
                      <a:pt x="1901" y="0"/>
                      <a:pt x="3436" y="801"/>
                    </a:cubicBezTo>
                    <a:cubicBezTo>
                      <a:pt x="4970" y="1602"/>
                      <a:pt x="1534" y="6505"/>
                      <a:pt x="0" y="56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4"/>
            <p:cNvSpPr txBox="1"/>
            <p:nvPr/>
          </p:nvSpPr>
          <p:spPr>
            <a:xfrm>
              <a:off x="5370301" y="753800"/>
              <a:ext cx="1743300" cy="22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chemeClr val="dk1"/>
                  </a:solidFill>
                  <a:latin typeface="Golos Text"/>
                  <a:ea typeface="Golos Text"/>
                  <a:cs typeface="Golos Text"/>
                  <a:sym typeface="Golos Text"/>
                </a:rPr>
                <a:t>PROFILE DATA</a:t>
              </a:r>
              <a:endParaRPr sz="10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endParaRPr>
            </a:p>
          </p:txBody>
        </p:sp>
      </p:grpSp>
      <p:pic>
        <p:nvPicPr>
          <p:cNvPr id="1026" name="Picture 2" descr="Sql Server Logo Transparent Png Transparent Microsoft Sql Server Logo ...">
            <a:extLst>
              <a:ext uri="{FF2B5EF4-FFF2-40B4-BE49-F238E27FC236}">
                <a16:creationId xmlns:a16="http://schemas.microsoft.com/office/drawing/2014/main" id="{6FDD37CA-1A7A-2455-3434-B9CF64F8C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7922" y="3295361"/>
            <a:ext cx="2026846" cy="1638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>
          <a:extLst>
            <a:ext uri="{FF2B5EF4-FFF2-40B4-BE49-F238E27FC236}">
              <a16:creationId xmlns:a16="http://schemas.microsoft.com/office/drawing/2014/main" id="{98EBC0E5-93D4-D07A-2084-3640897B9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196AE5BC-4B30-4153-4F62-2F4DEC727514}"/>
              </a:ext>
            </a:extLst>
          </p:cNvPr>
          <p:cNvSpPr txBox="1"/>
          <p:nvPr/>
        </p:nvSpPr>
        <p:spPr>
          <a:xfrm>
            <a:off x="2510952" y="68478"/>
            <a:ext cx="41220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Georgia Pro Black" panose="02040A02050405020203" pitchFamily="18" charset="0"/>
              </a:rPr>
              <a:t>Data Generation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03E585-D7C1-DB4E-E587-058D4D51FE02}"/>
              </a:ext>
            </a:extLst>
          </p:cNvPr>
          <p:cNvSpPr txBox="1"/>
          <p:nvPr/>
        </p:nvSpPr>
        <p:spPr>
          <a:xfrm>
            <a:off x="156029" y="791031"/>
            <a:ext cx="8831943" cy="199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dirty="0"/>
              <a:t>The data used in this project was </a:t>
            </a:r>
            <a:r>
              <a:rPr lang="en-GB" b="1" dirty="0"/>
              <a:t>manually generated by me</a:t>
            </a:r>
            <a:r>
              <a:rPr lang="en-GB" dirty="0"/>
              <a:t>. I didn't use any external dataset, instead, </a:t>
            </a:r>
            <a:br>
              <a:rPr lang="en-GB" dirty="0"/>
            </a:br>
            <a:r>
              <a:rPr lang="en-GB" dirty="0"/>
              <a:t>I created </a:t>
            </a:r>
            <a:r>
              <a:rPr lang="en-GB" b="1" dirty="0"/>
              <a:t>a custom dataset</a:t>
            </a:r>
            <a:r>
              <a:rPr lang="en-GB" dirty="0"/>
              <a:t> that reflects realistic job market scenarios as accurately as possible. </a:t>
            </a:r>
            <a:br>
              <a:rPr lang="en-GB" dirty="0"/>
            </a:br>
            <a:r>
              <a:rPr lang="en-GB" dirty="0"/>
              <a:t>This allowed me to:</a:t>
            </a:r>
          </a:p>
          <a:p>
            <a:pPr marL="914400" lvl="7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Customize</a:t>
            </a:r>
            <a:r>
              <a:rPr lang="en-GB" dirty="0"/>
              <a:t> the data to fit my project objectives.</a:t>
            </a:r>
          </a:p>
          <a:p>
            <a:pPr marL="914400" lvl="7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Ensure</a:t>
            </a:r>
            <a:r>
              <a:rPr lang="en-GB" dirty="0"/>
              <a:t> it includes diverse roles, companies, and locations.</a:t>
            </a:r>
          </a:p>
          <a:p>
            <a:pPr marL="914400" lvl="7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Simulate</a:t>
            </a:r>
            <a:r>
              <a:rPr lang="en-GB" dirty="0"/>
              <a:t> real-world patterns in job postings, salaries, experience levels, etc.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4B913-5044-81C2-B311-55AC224BC7A6}"/>
              </a:ext>
            </a:extLst>
          </p:cNvPr>
          <p:cNvSpPr txBox="1"/>
          <p:nvPr/>
        </p:nvSpPr>
        <p:spPr>
          <a:xfrm>
            <a:off x="156029" y="293094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400" u="sng" dirty="0"/>
              <a:t>I mainly used </a:t>
            </a:r>
            <a:r>
              <a:rPr lang="ar-EG" sz="1400" b="1" u="sng" dirty="0"/>
              <a:t>7</a:t>
            </a:r>
            <a:r>
              <a:rPr lang="en-US" sz="1400" u="sng" dirty="0"/>
              <a:t> </a:t>
            </a:r>
            <a:r>
              <a:rPr lang="en-US" sz="1400" b="1" u="sng" dirty="0"/>
              <a:t>tables</a:t>
            </a:r>
            <a:r>
              <a:rPr lang="ar-EG" sz="1400" b="1" u="sng" dirty="0"/>
              <a:t> </a:t>
            </a:r>
            <a:r>
              <a:rPr lang="en-US" sz="1400" u="sng" dirty="0"/>
              <a:t>in</a:t>
            </a:r>
            <a:r>
              <a:rPr lang="ar-EG" sz="1400" u="sng" dirty="0"/>
              <a:t> </a:t>
            </a:r>
            <a:r>
              <a:rPr lang="en-US" sz="1400" u="sng" dirty="0"/>
              <a:t>this project, which are:</a:t>
            </a:r>
            <a:endParaRPr lang="ar-EG" sz="1400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A0980E-2AD4-5117-3C2E-B25164DE2C2D}"/>
              </a:ext>
            </a:extLst>
          </p:cNvPr>
          <p:cNvSpPr txBox="1"/>
          <p:nvPr/>
        </p:nvSpPr>
        <p:spPr>
          <a:xfrm>
            <a:off x="569661" y="3369347"/>
            <a:ext cx="4492172" cy="2337178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Companies</a:t>
            </a:r>
            <a:endParaRPr lang="ar-EG" sz="1400" dirty="0"/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Governorates</a:t>
            </a:r>
            <a:endParaRPr lang="ar-EG" sz="1400" dirty="0"/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JobTypes</a:t>
            </a:r>
            <a:endParaRPr lang="ar-EG" sz="1400" dirty="0"/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ExperienceLevels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400" dirty="0"/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/>
          </a:p>
          <a:p>
            <a:pPr marL="457200" lvl="1">
              <a:lnSpc>
                <a:spcPct val="150000"/>
              </a:lnSpc>
            </a:pPr>
            <a:endParaRPr lang="en-US" sz="1400" dirty="0"/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Jobs</a:t>
            </a:r>
            <a:endParaRPr lang="ar-EG" sz="1400" dirty="0"/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Skills</a:t>
            </a:r>
            <a:endParaRPr lang="ar-EG" sz="1400" dirty="0"/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JobSkills</a:t>
            </a:r>
            <a:endParaRPr lang="en-US" sz="1600" dirty="0"/>
          </a:p>
        </p:txBody>
      </p:sp>
      <p:pic>
        <p:nvPicPr>
          <p:cNvPr id="7" name="Picture 12" descr="Data structure - Free marketing icons">
            <a:extLst>
              <a:ext uri="{FF2B5EF4-FFF2-40B4-BE49-F238E27FC236}">
                <a16:creationId xmlns:a16="http://schemas.microsoft.com/office/drawing/2014/main" id="{32B0EF22-C9E9-FFBF-2A50-5DC617B47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8346" y="3339185"/>
            <a:ext cx="1665459" cy="1665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4" descr="Categorical Data icons for free download | Freepik">
            <a:extLst>
              <a:ext uri="{FF2B5EF4-FFF2-40B4-BE49-F238E27FC236}">
                <a16:creationId xmlns:a16="http://schemas.microsoft.com/office/drawing/2014/main" id="{5935B643-674C-4549-1431-96A314749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777" y="3414887"/>
            <a:ext cx="1514054" cy="1514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424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>
          <a:extLst>
            <a:ext uri="{FF2B5EF4-FFF2-40B4-BE49-F238E27FC236}">
              <a16:creationId xmlns:a16="http://schemas.microsoft.com/office/drawing/2014/main" id="{56597840-0EAB-937D-3C61-30CE795F1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6" name="Google Shape;676;p39">
            <a:extLst>
              <a:ext uri="{FF2B5EF4-FFF2-40B4-BE49-F238E27FC236}">
                <a16:creationId xmlns:a16="http://schemas.microsoft.com/office/drawing/2014/main" id="{88CD6DC8-3B13-26F3-7F27-0F2C2B0E9C34}"/>
              </a:ext>
            </a:extLst>
          </p:cNvPr>
          <p:cNvCxnSpPr/>
          <p:nvPr/>
        </p:nvCxnSpPr>
        <p:spPr>
          <a:xfrm>
            <a:off x="4867275" y="4456352"/>
            <a:ext cx="427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7" name="Google Shape;677;p39">
            <a:extLst>
              <a:ext uri="{FF2B5EF4-FFF2-40B4-BE49-F238E27FC236}">
                <a16:creationId xmlns:a16="http://schemas.microsoft.com/office/drawing/2014/main" id="{8A0A0A57-734C-3863-83BF-F816ED176B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4" y="2729707"/>
            <a:ext cx="4144897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dirty="0"/>
              <a:t>Tables Overview</a:t>
            </a:r>
          </a:p>
        </p:txBody>
      </p:sp>
      <p:sp>
        <p:nvSpPr>
          <p:cNvPr id="678" name="Google Shape;678;p39">
            <a:extLst>
              <a:ext uri="{FF2B5EF4-FFF2-40B4-BE49-F238E27FC236}">
                <a16:creationId xmlns:a16="http://schemas.microsoft.com/office/drawing/2014/main" id="{7C63D6A4-154F-835C-6C41-7D038A5C44E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29775" y="1645306"/>
            <a:ext cx="1066500" cy="10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679" name="Google Shape;679;p39">
            <a:extLst>
              <a:ext uri="{FF2B5EF4-FFF2-40B4-BE49-F238E27FC236}">
                <a16:creationId xmlns:a16="http://schemas.microsoft.com/office/drawing/2014/main" id="{B6CB41CD-20E3-38FD-EE3E-B276C7F68DA0}"/>
              </a:ext>
            </a:extLst>
          </p:cNvPr>
          <p:cNvGrpSpPr/>
          <p:nvPr/>
        </p:nvGrpSpPr>
        <p:grpSpPr>
          <a:xfrm>
            <a:off x="5417233" y="686991"/>
            <a:ext cx="3004399" cy="3894515"/>
            <a:chOff x="5417233" y="686991"/>
            <a:chExt cx="3004399" cy="3894515"/>
          </a:xfrm>
        </p:grpSpPr>
        <p:grpSp>
          <p:nvGrpSpPr>
            <p:cNvPr id="680" name="Google Shape;680;p39">
              <a:extLst>
                <a:ext uri="{FF2B5EF4-FFF2-40B4-BE49-F238E27FC236}">
                  <a16:creationId xmlns:a16="http://schemas.microsoft.com/office/drawing/2014/main" id="{1B2CDEB8-F25D-D1F0-D217-AF962AB196C3}"/>
                </a:ext>
              </a:extLst>
            </p:cNvPr>
            <p:cNvGrpSpPr/>
            <p:nvPr/>
          </p:nvGrpSpPr>
          <p:grpSpPr>
            <a:xfrm>
              <a:off x="5493668" y="686991"/>
              <a:ext cx="2927964" cy="3769398"/>
              <a:chOff x="5458448" y="687019"/>
              <a:chExt cx="2935596" cy="3779224"/>
            </a:xfrm>
          </p:grpSpPr>
          <p:sp>
            <p:nvSpPr>
              <p:cNvPr id="681" name="Google Shape;681;p39">
                <a:extLst>
                  <a:ext uri="{FF2B5EF4-FFF2-40B4-BE49-F238E27FC236}">
                    <a16:creationId xmlns:a16="http://schemas.microsoft.com/office/drawing/2014/main" id="{5A2A518A-5BD2-9688-E35F-56FA8A0AD78B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9">
                <a:extLst>
                  <a:ext uri="{FF2B5EF4-FFF2-40B4-BE49-F238E27FC236}">
                    <a16:creationId xmlns:a16="http://schemas.microsoft.com/office/drawing/2014/main" id="{13F6E996-D9BF-0EF5-08C0-FBA583F3183E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fill="none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9">
                <a:extLst>
                  <a:ext uri="{FF2B5EF4-FFF2-40B4-BE49-F238E27FC236}">
                    <a16:creationId xmlns:a16="http://schemas.microsoft.com/office/drawing/2014/main" id="{773D7F37-F199-CCE5-F0B8-991162CA2191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9">
                <a:extLst>
                  <a:ext uri="{FF2B5EF4-FFF2-40B4-BE49-F238E27FC236}">
                    <a16:creationId xmlns:a16="http://schemas.microsoft.com/office/drawing/2014/main" id="{1738D9B9-C2C2-0E0E-2904-27C1C4CB7223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fill="none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9">
                <a:extLst>
                  <a:ext uri="{FF2B5EF4-FFF2-40B4-BE49-F238E27FC236}">
                    <a16:creationId xmlns:a16="http://schemas.microsoft.com/office/drawing/2014/main" id="{4A036934-AA4F-E095-E237-C431AB2C50C6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9">
                <a:extLst>
                  <a:ext uri="{FF2B5EF4-FFF2-40B4-BE49-F238E27FC236}">
                    <a16:creationId xmlns:a16="http://schemas.microsoft.com/office/drawing/2014/main" id="{20BDB6C1-CBE0-D819-DFB8-CC849D46E9E8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fill="none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9">
                <a:extLst>
                  <a:ext uri="{FF2B5EF4-FFF2-40B4-BE49-F238E27FC236}">
                    <a16:creationId xmlns:a16="http://schemas.microsoft.com/office/drawing/2014/main" id="{FB9C70A9-8D89-11F9-8D2E-78B6F5F88481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9">
                <a:extLst>
                  <a:ext uri="{FF2B5EF4-FFF2-40B4-BE49-F238E27FC236}">
                    <a16:creationId xmlns:a16="http://schemas.microsoft.com/office/drawing/2014/main" id="{BD29F175-1B38-C3A5-E2B9-DBA69F2EFD31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fill="none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9">
                <a:extLst>
                  <a:ext uri="{FF2B5EF4-FFF2-40B4-BE49-F238E27FC236}">
                    <a16:creationId xmlns:a16="http://schemas.microsoft.com/office/drawing/2014/main" id="{9460590E-81BD-A0B4-C4DC-D015CD7264DE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9">
                <a:extLst>
                  <a:ext uri="{FF2B5EF4-FFF2-40B4-BE49-F238E27FC236}">
                    <a16:creationId xmlns:a16="http://schemas.microsoft.com/office/drawing/2014/main" id="{15176514-6A76-A581-4E84-8C95F9188037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9">
                <a:extLst>
                  <a:ext uri="{FF2B5EF4-FFF2-40B4-BE49-F238E27FC236}">
                    <a16:creationId xmlns:a16="http://schemas.microsoft.com/office/drawing/2014/main" id="{54A89CDE-D29A-D8D6-70EA-95982EC20BE0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9">
                <a:extLst>
                  <a:ext uri="{FF2B5EF4-FFF2-40B4-BE49-F238E27FC236}">
                    <a16:creationId xmlns:a16="http://schemas.microsoft.com/office/drawing/2014/main" id="{E0BE98FE-3FE5-BCC4-B8AD-D54FF9EC7767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9">
                <a:extLst>
                  <a:ext uri="{FF2B5EF4-FFF2-40B4-BE49-F238E27FC236}">
                    <a16:creationId xmlns:a16="http://schemas.microsoft.com/office/drawing/2014/main" id="{8C5000C1-E7D4-454D-182B-27A2406AF2C5}"/>
                  </a:ext>
                </a:extLst>
              </p:cNvPr>
              <p:cNvSpPr/>
              <p:nvPr/>
            </p:nvSpPr>
            <p:spPr>
              <a:xfrm>
                <a:off x="5458448" y="687019"/>
                <a:ext cx="2935596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02840" y="132395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9">
                <a:extLst>
                  <a:ext uri="{FF2B5EF4-FFF2-40B4-BE49-F238E27FC236}">
                    <a16:creationId xmlns:a16="http://schemas.microsoft.com/office/drawing/2014/main" id="{C35980B9-97BB-CAE6-4AFA-A4C5C0498D86}"/>
                  </a:ext>
                </a:extLst>
              </p:cNvPr>
              <p:cNvSpPr/>
              <p:nvPr/>
            </p:nvSpPr>
            <p:spPr>
              <a:xfrm>
                <a:off x="5458455" y="687028"/>
                <a:ext cx="468481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6412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6412" y="132395"/>
                    </a:lnTo>
                    <a:lnTo>
                      <a:pt x="16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9">
                <a:extLst>
                  <a:ext uri="{FF2B5EF4-FFF2-40B4-BE49-F238E27FC236}">
                    <a16:creationId xmlns:a16="http://schemas.microsoft.com/office/drawing/2014/main" id="{4B04B2B7-7BFC-3F90-6B19-F54FE0C3CE5A}"/>
                  </a:ext>
                </a:extLst>
              </p:cNvPr>
              <p:cNvSpPr/>
              <p:nvPr/>
            </p:nvSpPr>
            <p:spPr>
              <a:xfrm>
                <a:off x="6841967" y="1245930"/>
                <a:ext cx="899824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31523" h="3704" extrusionOk="0">
                    <a:moveTo>
                      <a:pt x="0" y="1"/>
                    </a:moveTo>
                    <a:lnTo>
                      <a:pt x="0" y="3704"/>
                    </a:lnTo>
                    <a:lnTo>
                      <a:pt x="31523" y="3704"/>
                    </a:lnTo>
                    <a:lnTo>
                      <a:pt x="31523" y="1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9">
                <a:extLst>
                  <a:ext uri="{FF2B5EF4-FFF2-40B4-BE49-F238E27FC236}">
                    <a16:creationId xmlns:a16="http://schemas.microsoft.com/office/drawing/2014/main" id="{FADF8E03-C56B-7603-7EAA-200A05B33024}"/>
                  </a:ext>
                </a:extLst>
              </p:cNvPr>
              <p:cNvSpPr/>
              <p:nvPr/>
            </p:nvSpPr>
            <p:spPr>
              <a:xfrm>
                <a:off x="5827877" y="2148609"/>
                <a:ext cx="2468086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04" extrusionOk="0">
                    <a:moveTo>
                      <a:pt x="1" y="1"/>
                    </a:moveTo>
                    <a:lnTo>
                      <a:pt x="1" y="3703"/>
                    </a:lnTo>
                    <a:lnTo>
                      <a:pt x="86462" y="3703"/>
                    </a:lnTo>
                    <a:lnTo>
                      <a:pt x="864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9">
                <a:extLst>
                  <a:ext uri="{FF2B5EF4-FFF2-40B4-BE49-F238E27FC236}">
                    <a16:creationId xmlns:a16="http://schemas.microsoft.com/office/drawing/2014/main" id="{2A257A28-6152-13B4-D4DB-9C7490D5EFA5}"/>
                  </a:ext>
                </a:extLst>
              </p:cNvPr>
              <p:cNvSpPr/>
              <p:nvPr/>
            </p:nvSpPr>
            <p:spPr>
              <a:xfrm>
                <a:off x="5827877" y="3603547"/>
                <a:ext cx="2468086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37" extrusionOk="0">
                    <a:moveTo>
                      <a:pt x="1" y="0"/>
                    </a:moveTo>
                    <a:lnTo>
                      <a:pt x="1" y="3736"/>
                    </a:lnTo>
                    <a:lnTo>
                      <a:pt x="86462" y="3736"/>
                    </a:lnTo>
                    <a:lnTo>
                      <a:pt x="864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9">
                <a:extLst>
                  <a:ext uri="{FF2B5EF4-FFF2-40B4-BE49-F238E27FC236}">
                    <a16:creationId xmlns:a16="http://schemas.microsoft.com/office/drawing/2014/main" id="{44C6924E-D56E-C6FA-4875-2544F2FE886B}"/>
                  </a:ext>
                </a:extLst>
              </p:cNvPr>
              <p:cNvSpPr/>
              <p:nvPr/>
            </p:nvSpPr>
            <p:spPr>
              <a:xfrm>
                <a:off x="6841967" y="1427819"/>
                <a:ext cx="567503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37" extrusionOk="0">
                    <a:moveTo>
                      <a:pt x="0" y="0"/>
                    </a:moveTo>
                    <a:lnTo>
                      <a:pt x="0" y="3736"/>
                    </a:lnTo>
                    <a:lnTo>
                      <a:pt x="19881" y="3736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9">
                <a:extLst>
                  <a:ext uri="{FF2B5EF4-FFF2-40B4-BE49-F238E27FC236}">
                    <a16:creationId xmlns:a16="http://schemas.microsoft.com/office/drawing/2014/main" id="{BCDA3B96-CB7D-8A7F-CA21-D9AD75F4505E}"/>
                  </a:ext>
                </a:extLst>
              </p:cNvPr>
              <p:cNvSpPr/>
              <p:nvPr/>
            </p:nvSpPr>
            <p:spPr>
              <a:xfrm>
                <a:off x="6841967" y="1606825"/>
                <a:ext cx="567503" cy="105702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03" extrusionOk="0">
                    <a:moveTo>
                      <a:pt x="0" y="0"/>
                    </a:moveTo>
                    <a:lnTo>
                      <a:pt x="0" y="3703"/>
                    </a:lnTo>
                    <a:lnTo>
                      <a:pt x="19881" y="3703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9">
                <a:extLst>
                  <a:ext uri="{FF2B5EF4-FFF2-40B4-BE49-F238E27FC236}">
                    <a16:creationId xmlns:a16="http://schemas.microsoft.com/office/drawing/2014/main" id="{C90C5AEB-9D01-992C-0519-88199CBF76E8}"/>
                  </a:ext>
                </a:extLst>
              </p:cNvPr>
              <p:cNvSpPr/>
              <p:nvPr/>
            </p:nvSpPr>
            <p:spPr>
              <a:xfrm>
                <a:off x="6704837" y="2370460"/>
                <a:ext cx="59060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9">
                <a:extLst>
                  <a:ext uri="{FF2B5EF4-FFF2-40B4-BE49-F238E27FC236}">
                    <a16:creationId xmlns:a16="http://schemas.microsoft.com/office/drawing/2014/main" id="{E5D37FEE-1392-A915-2953-3BD1A9C41A9B}"/>
                  </a:ext>
                </a:extLst>
              </p:cNvPr>
              <p:cNvSpPr/>
              <p:nvPr/>
            </p:nvSpPr>
            <p:spPr>
              <a:xfrm>
                <a:off x="6704837" y="3122678"/>
                <a:ext cx="59060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9">
                <a:extLst>
                  <a:ext uri="{FF2B5EF4-FFF2-40B4-BE49-F238E27FC236}">
                    <a16:creationId xmlns:a16="http://schemas.microsoft.com/office/drawing/2014/main" id="{578B6BA6-820C-59CE-AFD9-5EB8035ADDFC}"/>
                  </a:ext>
                </a:extLst>
              </p:cNvPr>
              <p:cNvSpPr/>
              <p:nvPr/>
            </p:nvSpPr>
            <p:spPr>
              <a:xfrm>
                <a:off x="7529416" y="2370460"/>
                <a:ext cx="59088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9">
                <a:extLst>
                  <a:ext uri="{FF2B5EF4-FFF2-40B4-BE49-F238E27FC236}">
                    <a16:creationId xmlns:a16="http://schemas.microsoft.com/office/drawing/2014/main" id="{3159C11A-5D01-BC6D-568D-62621818807C}"/>
                  </a:ext>
                </a:extLst>
              </p:cNvPr>
              <p:cNvSpPr/>
              <p:nvPr/>
            </p:nvSpPr>
            <p:spPr>
              <a:xfrm>
                <a:off x="7529416" y="3122678"/>
                <a:ext cx="59088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9">
                <a:extLst>
                  <a:ext uri="{FF2B5EF4-FFF2-40B4-BE49-F238E27FC236}">
                    <a16:creationId xmlns:a16="http://schemas.microsoft.com/office/drawing/2014/main" id="{7CCD8401-8E26-D1A2-EB9A-F613C8ED1242}"/>
                  </a:ext>
                </a:extLst>
              </p:cNvPr>
              <p:cNvSpPr/>
              <p:nvPr/>
            </p:nvSpPr>
            <p:spPr>
              <a:xfrm>
                <a:off x="5458448" y="687019"/>
                <a:ext cx="2935596" cy="19236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6739" extrusionOk="0">
                    <a:moveTo>
                      <a:pt x="0" y="0"/>
                    </a:moveTo>
                    <a:lnTo>
                      <a:pt x="0" y="6738"/>
                    </a:lnTo>
                    <a:lnTo>
                      <a:pt x="102840" y="6738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9">
                <a:extLst>
                  <a:ext uri="{FF2B5EF4-FFF2-40B4-BE49-F238E27FC236}">
                    <a16:creationId xmlns:a16="http://schemas.microsoft.com/office/drawing/2014/main" id="{3C9F2722-7361-5F2D-A8EA-96B57864A454}"/>
                  </a:ext>
                </a:extLst>
              </p:cNvPr>
              <p:cNvSpPr/>
              <p:nvPr/>
            </p:nvSpPr>
            <p:spPr>
              <a:xfrm>
                <a:off x="6841967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9">
                <a:extLst>
                  <a:ext uri="{FF2B5EF4-FFF2-40B4-BE49-F238E27FC236}">
                    <a16:creationId xmlns:a16="http://schemas.microsoft.com/office/drawing/2014/main" id="{77830B5A-44E2-5323-A797-19F12AED5156}"/>
                  </a:ext>
                </a:extLst>
              </p:cNvPr>
              <p:cNvSpPr/>
              <p:nvPr/>
            </p:nvSpPr>
            <p:spPr>
              <a:xfrm>
                <a:off x="6841967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9">
                <a:extLst>
                  <a:ext uri="{FF2B5EF4-FFF2-40B4-BE49-F238E27FC236}">
                    <a16:creationId xmlns:a16="http://schemas.microsoft.com/office/drawing/2014/main" id="{EAC712EB-1D2A-83C2-D729-507851E2ED55}"/>
                  </a:ext>
                </a:extLst>
              </p:cNvPr>
              <p:cNvSpPr/>
              <p:nvPr/>
            </p:nvSpPr>
            <p:spPr>
              <a:xfrm>
                <a:off x="6841967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9">
                <a:extLst>
                  <a:ext uri="{FF2B5EF4-FFF2-40B4-BE49-F238E27FC236}">
                    <a16:creationId xmlns:a16="http://schemas.microsoft.com/office/drawing/2014/main" id="{23B1F281-9BC6-AC0D-74DA-D071A23A3136}"/>
                  </a:ext>
                </a:extLst>
              </p:cNvPr>
              <p:cNvSpPr/>
              <p:nvPr/>
            </p:nvSpPr>
            <p:spPr>
              <a:xfrm>
                <a:off x="6841967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9">
                <a:extLst>
                  <a:ext uri="{FF2B5EF4-FFF2-40B4-BE49-F238E27FC236}">
                    <a16:creationId xmlns:a16="http://schemas.microsoft.com/office/drawing/2014/main" id="{2B8E1E8A-7D2B-D988-75D6-F5E06EF2C711}"/>
                  </a:ext>
                </a:extLst>
              </p:cNvPr>
              <p:cNvSpPr/>
              <p:nvPr/>
            </p:nvSpPr>
            <p:spPr>
              <a:xfrm>
                <a:off x="6841967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9">
                <a:extLst>
                  <a:ext uri="{FF2B5EF4-FFF2-40B4-BE49-F238E27FC236}">
                    <a16:creationId xmlns:a16="http://schemas.microsoft.com/office/drawing/2014/main" id="{7AA787BE-9C04-9C20-DDC7-1F9E90BD0D3C}"/>
                  </a:ext>
                </a:extLst>
              </p:cNvPr>
              <p:cNvSpPr/>
              <p:nvPr/>
            </p:nvSpPr>
            <p:spPr>
              <a:xfrm>
                <a:off x="7623700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9">
                <a:extLst>
                  <a:ext uri="{FF2B5EF4-FFF2-40B4-BE49-F238E27FC236}">
                    <a16:creationId xmlns:a16="http://schemas.microsoft.com/office/drawing/2014/main" id="{D39432B2-5D9A-A390-CCD3-11187EC664E8}"/>
                  </a:ext>
                </a:extLst>
              </p:cNvPr>
              <p:cNvSpPr/>
              <p:nvPr/>
            </p:nvSpPr>
            <p:spPr>
              <a:xfrm>
                <a:off x="7623700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9">
                <a:extLst>
                  <a:ext uri="{FF2B5EF4-FFF2-40B4-BE49-F238E27FC236}">
                    <a16:creationId xmlns:a16="http://schemas.microsoft.com/office/drawing/2014/main" id="{DE92D94C-E934-89A8-06C3-0D0864876DC5}"/>
                  </a:ext>
                </a:extLst>
              </p:cNvPr>
              <p:cNvSpPr/>
              <p:nvPr/>
            </p:nvSpPr>
            <p:spPr>
              <a:xfrm>
                <a:off x="7623700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9">
                <a:extLst>
                  <a:ext uri="{FF2B5EF4-FFF2-40B4-BE49-F238E27FC236}">
                    <a16:creationId xmlns:a16="http://schemas.microsoft.com/office/drawing/2014/main" id="{A679D424-0368-BDF0-3CBC-37DA274C7636}"/>
                  </a:ext>
                </a:extLst>
              </p:cNvPr>
              <p:cNvSpPr/>
              <p:nvPr/>
            </p:nvSpPr>
            <p:spPr>
              <a:xfrm>
                <a:off x="7623700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9">
                <a:extLst>
                  <a:ext uri="{FF2B5EF4-FFF2-40B4-BE49-F238E27FC236}">
                    <a16:creationId xmlns:a16="http://schemas.microsoft.com/office/drawing/2014/main" id="{B2258C74-0C87-EDA3-0E1E-01E10D390D43}"/>
                  </a:ext>
                </a:extLst>
              </p:cNvPr>
              <p:cNvSpPr/>
              <p:nvPr/>
            </p:nvSpPr>
            <p:spPr>
              <a:xfrm>
                <a:off x="7623700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9">
                <a:extLst>
                  <a:ext uri="{FF2B5EF4-FFF2-40B4-BE49-F238E27FC236}">
                    <a16:creationId xmlns:a16="http://schemas.microsoft.com/office/drawing/2014/main" id="{17A3C170-8D4D-87A8-1B8B-216DDD6724A6}"/>
                  </a:ext>
                </a:extLst>
              </p:cNvPr>
              <p:cNvSpPr/>
              <p:nvPr/>
            </p:nvSpPr>
            <p:spPr>
              <a:xfrm>
                <a:off x="6841967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9">
                <a:extLst>
                  <a:ext uri="{FF2B5EF4-FFF2-40B4-BE49-F238E27FC236}">
                    <a16:creationId xmlns:a16="http://schemas.microsoft.com/office/drawing/2014/main" id="{2ACB18C3-551A-908E-B1E8-C07B4440DBAB}"/>
                  </a:ext>
                </a:extLst>
              </p:cNvPr>
              <p:cNvSpPr/>
              <p:nvPr/>
            </p:nvSpPr>
            <p:spPr>
              <a:xfrm>
                <a:off x="6841967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9">
                <a:extLst>
                  <a:ext uri="{FF2B5EF4-FFF2-40B4-BE49-F238E27FC236}">
                    <a16:creationId xmlns:a16="http://schemas.microsoft.com/office/drawing/2014/main" id="{7135FFF2-AD7A-AA35-A033-CCE7FA0B1FC5}"/>
                  </a:ext>
                </a:extLst>
              </p:cNvPr>
              <p:cNvSpPr/>
              <p:nvPr/>
            </p:nvSpPr>
            <p:spPr>
              <a:xfrm>
                <a:off x="6841967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9">
                <a:extLst>
                  <a:ext uri="{FF2B5EF4-FFF2-40B4-BE49-F238E27FC236}">
                    <a16:creationId xmlns:a16="http://schemas.microsoft.com/office/drawing/2014/main" id="{45629450-EE97-90BD-D848-53415CEE9A00}"/>
                  </a:ext>
                </a:extLst>
              </p:cNvPr>
              <p:cNvSpPr/>
              <p:nvPr/>
            </p:nvSpPr>
            <p:spPr>
              <a:xfrm>
                <a:off x="6841967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9">
                <a:extLst>
                  <a:ext uri="{FF2B5EF4-FFF2-40B4-BE49-F238E27FC236}">
                    <a16:creationId xmlns:a16="http://schemas.microsoft.com/office/drawing/2014/main" id="{C3D7F802-D621-2980-F391-A823FB793F1E}"/>
                  </a:ext>
                </a:extLst>
              </p:cNvPr>
              <p:cNvSpPr/>
              <p:nvPr/>
            </p:nvSpPr>
            <p:spPr>
              <a:xfrm>
                <a:off x="6841967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9">
                <a:extLst>
                  <a:ext uri="{FF2B5EF4-FFF2-40B4-BE49-F238E27FC236}">
                    <a16:creationId xmlns:a16="http://schemas.microsoft.com/office/drawing/2014/main" id="{1A4C4277-7200-6788-4FDC-0BF92F3C53E7}"/>
                  </a:ext>
                </a:extLst>
              </p:cNvPr>
              <p:cNvSpPr/>
              <p:nvPr/>
            </p:nvSpPr>
            <p:spPr>
              <a:xfrm>
                <a:off x="7623700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9">
                <a:extLst>
                  <a:ext uri="{FF2B5EF4-FFF2-40B4-BE49-F238E27FC236}">
                    <a16:creationId xmlns:a16="http://schemas.microsoft.com/office/drawing/2014/main" id="{5C9D69C9-F282-6852-2A8D-73250E775BCA}"/>
                  </a:ext>
                </a:extLst>
              </p:cNvPr>
              <p:cNvSpPr/>
              <p:nvPr/>
            </p:nvSpPr>
            <p:spPr>
              <a:xfrm>
                <a:off x="7623700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9">
                <a:extLst>
                  <a:ext uri="{FF2B5EF4-FFF2-40B4-BE49-F238E27FC236}">
                    <a16:creationId xmlns:a16="http://schemas.microsoft.com/office/drawing/2014/main" id="{636EA5FD-15DB-6EBC-3577-0B8E1D3F50A8}"/>
                  </a:ext>
                </a:extLst>
              </p:cNvPr>
              <p:cNvSpPr/>
              <p:nvPr/>
            </p:nvSpPr>
            <p:spPr>
              <a:xfrm>
                <a:off x="7623700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9">
                <a:extLst>
                  <a:ext uri="{FF2B5EF4-FFF2-40B4-BE49-F238E27FC236}">
                    <a16:creationId xmlns:a16="http://schemas.microsoft.com/office/drawing/2014/main" id="{738EA98B-A654-FFF7-3CA0-EB9338968E8F}"/>
                  </a:ext>
                </a:extLst>
              </p:cNvPr>
              <p:cNvSpPr/>
              <p:nvPr/>
            </p:nvSpPr>
            <p:spPr>
              <a:xfrm>
                <a:off x="7623700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9">
                <a:extLst>
                  <a:ext uri="{FF2B5EF4-FFF2-40B4-BE49-F238E27FC236}">
                    <a16:creationId xmlns:a16="http://schemas.microsoft.com/office/drawing/2014/main" id="{D1AF9C96-2A15-56F0-761D-0D8452C751CF}"/>
                  </a:ext>
                </a:extLst>
              </p:cNvPr>
              <p:cNvSpPr/>
              <p:nvPr/>
            </p:nvSpPr>
            <p:spPr>
              <a:xfrm>
                <a:off x="7623700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9">
                <a:extLst>
                  <a:ext uri="{FF2B5EF4-FFF2-40B4-BE49-F238E27FC236}">
                    <a16:creationId xmlns:a16="http://schemas.microsoft.com/office/drawing/2014/main" id="{2E91A291-699A-841F-5A96-C61B2668268A}"/>
                  </a:ext>
                </a:extLst>
              </p:cNvPr>
              <p:cNvSpPr/>
              <p:nvPr/>
            </p:nvSpPr>
            <p:spPr>
              <a:xfrm>
                <a:off x="7623700" y="3831108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9">
                <a:extLst>
                  <a:ext uri="{FF2B5EF4-FFF2-40B4-BE49-F238E27FC236}">
                    <a16:creationId xmlns:a16="http://schemas.microsoft.com/office/drawing/2014/main" id="{7DFECABF-9482-FF59-E260-D13E8EC5AD5B}"/>
                  </a:ext>
                </a:extLst>
              </p:cNvPr>
              <p:cNvSpPr/>
              <p:nvPr/>
            </p:nvSpPr>
            <p:spPr>
              <a:xfrm>
                <a:off x="7623700" y="3913946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9">
                <a:extLst>
                  <a:ext uri="{FF2B5EF4-FFF2-40B4-BE49-F238E27FC236}">
                    <a16:creationId xmlns:a16="http://schemas.microsoft.com/office/drawing/2014/main" id="{1DEAD21D-54FA-261B-623A-751139D86827}"/>
                  </a:ext>
                </a:extLst>
              </p:cNvPr>
              <p:cNvSpPr/>
              <p:nvPr/>
            </p:nvSpPr>
            <p:spPr>
              <a:xfrm>
                <a:off x="7623700" y="3997754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9">
                <a:extLst>
                  <a:ext uri="{FF2B5EF4-FFF2-40B4-BE49-F238E27FC236}">
                    <a16:creationId xmlns:a16="http://schemas.microsoft.com/office/drawing/2014/main" id="{3DE4BD55-0A47-98B2-44BA-81FFE0D2986C}"/>
                  </a:ext>
                </a:extLst>
              </p:cNvPr>
              <p:cNvSpPr/>
              <p:nvPr/>
            </p:nvSpPr>
            <p:spPr>
              <a:xfrm>
                <a:off x="7623700" y="4080591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34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34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9">
                <a:extLst>
                  <a:ext uri="{FF2B5EF4-FFF2-40B4-BE49-F238E27FC236}">
                    <a16:creationId xmlns:a16="http://schemas.microsoft.com/office/drawing/2014/main" id="{915463FD-6926-6419-62AF-1F28D40DA90A}"/>
                  </a:ext>
                </a:extLst>
              </p:cNvPr>
              <p:cNvSpPr/>
              <p:nvPr/>
            </p:nvSpPr>
            <p:spPr>
              <a:xfrm>
                <a:off x="7623700" y="4164371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9">
                <a:extLst>
                  <a:ext uri="{FF2B5EF4-FFF2-40B4-BE49-F238E27FC236}">
                    <a16:creationId xmlns:a16="http://schemas.microsoft.com/office/drawing/2014/main" id="{060850DF-5490-B552-E48E-371C3C99EA4F}"/>
                  </a:ext>
                </a:extLst>
              </p:cNvPr>
              <p:cNvSpPr/>
              <p:nvPr/>
            </p:nvSpPr>
            <p:spPr>
              <a:xfrm>
                <a:off x="6774344" y="2894718"/>
                <a:ext cx="1418687" cy="133334"/>
              </a:xfrm>
              <a:custGeom>
                <a:avLst/>
                <a:gdLst/>
                <a:ahLst/>
                <a:cxnLst/>
                <a:rect l="l" t="t" r="r" b="b"/>
                <a:pathLst>
                  <a:path w="49700" h="4671" extrusionOk="0">
                    <a:moveTo>
                      <a:pt x="46634" y="15"/>
                    </a:moveTo>
                    <a:cubicBezTo>
                      <a:pt x="46640" y="15"/>
                      <a:pt x="46645" y="15"/>
                      <a:pt x="46651" y="15"/>
                    </a:cubicBezTo>
                    <a:lnTo>
                      <a:pt x="46651" y="15"/>
                    </a:lnTo>
                    <a:cubicBezTo>
                      <a:pt x="46656" y="15"/>
                      <a:pt x="46662" y="15"/>
                      <a:pt x="46667" y="15"/>
                    </a:cubicBezTo>
                    <a:close/>
                    <a:moveTo>
                      <a:pt x="2366" y="1"/>
                    </a:moveTo>
                    <a:cubicBezTo>
                      <a:pt x="1187" y="1"/>
                      <a:pt x="1" y="819"/>
                      <a:pt x="1" y="2350"/>
                    </a:cubicBezTo>
                    <a:cubicBezTo>
                      <a:pt x="1" y="3859"/>
                      <a:pt x="1182" y="4668"/>
                      <a:pt x="2357" y="4668"/>
                    </a:cubicBezTo>
                    <a:cubicBezTo>
                      <a:pt x="3390" y="4668"/>
                      <a:pt x="4419" y="4043"/>
                      <a:pt x="4637" y="2717"/>
                    </a:cubicBezTo>
                    <a:lnTo>
                      <a:pt x="7439" y="2717"/>
                    </a:lnTo>
                    <a:cubicBezTo>
                      <a:pt x="7673" y="4001"/>
                      <a:pt x="8699" y="4643"/>
                      <a:pt x="9724" y="4643"/>
                    </a:cubicBezTo>
                    <a:cubicBezTo>
                      <a:pt x="10750" y="4643"/>
                      <a:pt x="11776" y="4001"/>
                      <a:pt x="12009" y="2717"/>
                    </a:cubicBezTo>
                    <a:lnTo>
                      <a:pt x="14811" y="2717"/>
                    </a:lnTo>
                    <a:cubicBezTo>
                      <a:pt x="15045" y="4001"/>
                      <a:pt x="16079" y="4643"/>
                      <a:pt x="17113" y="4643"/>
                    </a:cubicBezTo>
                    <a:cubicBezTo>
                      <a:pt x="18147" y="4643"/>
                      <a:pt x="19181" y="4001"/>
                      <a:pt x="19415" y="2717"/>
                    </a:cubicBezTo>
                    <a:lnTo>
                      <a:pt x="22217" y="2717"/>
                    </a:lnTo>
                    <a:cubicBezTo>
                      <a:pt x="22433" y="4001"/>
                      <a:pt x="23459" y="4643"/>
                      <a:pt x="24489" y="4643"/>
                    </a:cubicBezTo>
                    <a:cubicBezTo>
                      <a:pt x="25519" y="4643"/>
                      <a:pt x="26553" y="4001"/>
                      <a:pt x="26786" y="2717"/>
                    </a:cubicBezTo>
                    <a:lnTo>
                      <a:pt x="29588" y="2717"/>
                    </a:lnTo>
                    <a:cubicBezTo>
                      <a:pt x="29822" y="3984"/>
                      <a:pt x="30848" y="4618"/>
                      <a:pt x="31873" y="4618"/>
                    </a:cubicBezTo>
                    <a:cubicBezTo>
                      <a:pt x="32899" y="4618"/>
                      <a:pt x="33925" y="3984"/>
                      <a:pt x="34158" y="2717"/>
                    </a:cubicBezTo>
                    <a:lnTo>
                      <a:pt x="36960" y="2717"/>
                    </a:lnTo>
                    <a:cubicBezTo>
                      <a:pt x="37211" y="3984"/>
                      <a:pt x="38236" y="4618"/>
                      <a:pt x="39262" y="4618"/>
                    </a:cubicBezTo>
                    <a:cubicBezTo>
                      <a:pt x="40288" y="4618"/>
                      <a:pt x="41314" y="3984"/>
                      <a:pt x="41564" y="2717"/>
                    </a:cubicBezTo>
                    <a:lnTo>
                      <a:pt x="44332" y="2717"/>
                    </a:lnTo>
                    <a:cubicBezTo>
                      <a:pt x="44541" y="3948"/>
                      <a:pt x="45586" y="4670"/>
                      <a:pt x="46658" y="4670"/>
                    </a:cubicBezTo>
                    <a:cubicBezTo>
                      <a:pt x="47298" y="4670"/>
                      <a:pt x="47949" y="4412"/>
                      <a:pt x="48435" y="3851"/>
                    </a:cubicBezTo>
                    <a:cubicBezTo>
                      <a:pt x="49699" y="2321"/>
                      <a:pt x="48641" y="28"/>
                      <a:pt x="46651" y="15"/>
                    </a:cubicBezTo>
                    <a:lnTo>
                      <a:pt x="46651" y="15"/>
                    </a:lnTo>
                    <a:cubicBezTo>
                      <a:pt x="45524" y="22"/>
                      <a:pt x="44565" y="821"/>
                      <a:pt x="44366" y="1949"/>
                    </a:cubicBezTo>
                    <a:lnTo>
                      <a:pt x="41597" y="1949"/>
                    </a:lnTo>
                    <a:cubicBezTo>
                      <a:pt x="41347" y="682"/>
                      <a:pt x="40321" y="48"/>
                      <a:pt x="39295" y="48"/>
                    </a:cubicBezTo>
                    <a:cubicBezTo>
                      <a:pt x="38270" y="48"/>
                      <a:pt x="37244" y="682"/>
                      <a:pt x="36994" y="1949"/>
                    </a:cubicBezTo>
                    <a:lnTo>
                      <a:pt x="34192" y="1949"/>
                    </a:lnTo>
                    <a:cubicBezTo>
                      <a:pt x="33958" y="682"/>
                      <a:pt x="32933" y="48"/>
                      <a:pt x="31907" y="48"/>
                    </a:cubicBezTo>
                    <a:cubicBezTo>
                      <a:pt x="30881" y="48"/>
                      <a:pt x="29855" y="682"/>
                      <a:pt x="29622" y="1949"/>
                    </a:cubicBezTo>
                    <a:lnTo>
                      <a:pt x="26786" y="1949"/>
                    </a:lnTo>
                    <a:cubicBezTo>
                      <a:pt x="26553" y="665"/>
                      <a:pt x="25519" y="23"/>
                      <a:pt x="24489" y="23"/>
                    </a:cubicBezTo>
                    <a:cubicBezTo>
                      <a:pt x="23459" y="23"/>
                      <a:pt x="22433" y="665"/>
                      <a:pt x="22217" y="1949"/>
                    </a:cubicBezTo>
                    <a:lnTo>
                      <a:pt x="19415" y="1949"/>
                    </a:lnTo>
                    <a:cubicBezTo>
                      <a:pt x="19181" y="665"/>
                      <a:pt x="18147" y="23"/>
                      <a:pt x="17113" y="23"/>
                    </a:cubicBezTo>
                    <a:cubicBezTo>
                      <a:pt x="16079" y="23"/>
                      <a:pt x="15045" y="665"/>
                      <a:pt x="14811" y="1949"/>
                    </a:cubicBezTo>
                    <a:lnTo>
                      <a:pt x="12009" y="1949"/>
                    </a:lnTo>
                    <a:cubicBezTo>
                      <a:pt x="11776" y="665"/>
                      <a:pt x="10750" y="23"/>
                      <a:pt x="9724" y="23"/>
                    </a:cubicBezTo>
                    <a:cubicBezTo>
                      <a:pt x="8699" y="23"/>
                      <a:pt x="7673" y="665"/>
                      <a:pt x="7439" y="1949"/>
                    </a:cubicBezTo>
                    <a:lnTo>
                      <a:pt x="4637" y="1949"/>
                    </a:lnTo>
                    <a:cubicBezTo>
                      <a:pt x="4419" y="627"/>
                      <a:pt x="3396" y="1"/>
                      <a:pt x="2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9">
                <a:extLst>
                  <a:ext uri="{FF2B5EF4-FFF2-40B4-BE49-F238E27FC236}">
                    <a16:creationId xmlns:a16="http://schemas.microsoft.com/office/drawing/2014/main" id="{4A3A8501-5C0F-6393-E3EB-39D13F45ED92}"/>
                  </a:ext>
                </a:extLst>
              </p:cNvPr>
              <p:cNvSpPr/>
              <p:nvPr/>
            </p:nvSpPr>
            <p:spPr>
              <a:xfrm>
                <a:off x="6402060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25" y="1964"/>
                    </a:moveTo>
                    <a:cubicBezTo>
                      <a:pt x="6234" y="1964"/>
                      <a:pt x="7205" y="2758"/>
                      <a:pt x="7205" y="3937"/>
                    </a:cubicBezTo>
                    <a:cubicBezTo>
                      <a:pt x="7205" y="5038"/>
                      <a:pt x="6338" y="5905"/>
                      <a:pt x="5270" y="5905"/>
                    </a:cubicBezTo>
                    <a:cubicBezTo>
                      <a:pt x="3503" y="5905"/>
                      <a:pt x="2635" y="3804"/>
                      <a:pt x="3869" y="2536"/>
                    </a:cubicBezTo>
                    <a:cubicBezTo>
                      <a:pt x="4265" y="2141"/>
                      <a:pt x="4749" y="1964"/>
                      <a:pt x="5225" y="1964"/>
                    </a:cubicBezTo>
                    <a:close/>
                    <a:moveTo>
                      <a:pt x="5270" y="1"/>
                    </a:moveTo>
                    <a:cubicBezTo>
                      <a:pt x="1735" y="1"/>
                      <a:pt x="0" y="4237"/>
                      <a:pt x="2468" y="6739"/>
                    </a:cubicBezTo>
                    <a:cubicBezTo>
                      <a:pt x="3263" y="7534"/>
                      <a:pt x="4241" y="7889"/>
                      <a:pt x="5203" y="7889"/>
                    </a:cubicBezTo>
                    <a:cubicBezTo>
                      <a:pt x="7229" y="7889"/>
                      <a:pt x="9184" y="6312"/>
                      <a:pt x="9207" y="3937"/>
                    </a:cubicBezTo>
                    <a:cubicBezTo>
                      <a:pt x="9207" y="1769"/>
                      <a:pt x="7439" y="1"/>
                      <a:pt x="5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9">
                <a:extLst>
                  <a:ext uri="{FF2B5EF4-FFF2-40B4-BE49-F238E27FC236}">
                    <a16:creationId xmlns:a16="http://schemas.microsoft.com/office/drawing/2014/main" id="{D0932AE2-3E42-2F15-92A3-4029AAA48224}"/>
                  </a:ext>
                </a:extLst>
              </p:cNvPr>
              <p:cNvSpPr/>
              <p:nvPr/>
            </p:nvSpPr>
            <p:spPr>
              <a:xfrm>
                <a:off x="6552492" y="3836817"/>
                <a:ext cx="146664" cy="183801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439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868" y="2002"/>
                      <a:pt x="2669" y="4371"/>
                      <a:pt x="1168" y="5505"/>
                    </a:cubicBezTo>
                    <a:lnTo>
                      <a:pt x="3036" y="6439"/>
                    </a:lnTo>
                    <a:cubicBezTo>
                      <a:pt x="5137" y="3870"/>
                      <a:pt x="3303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9">
                <a:extLst>
                  <a:ext uri="{FF2B5EF4-FFF2-40B4-BE49-F238E27FC236}">
                    <a16:creationId xmlns:a16="http://schemas.microsoft.com/office/drawing/2014/main" id="{13B47ABB-3FD7-F4F8-9171-56DBC08827B4}"/>
                  </a:ext>
                </a:extLst>
              </p:cNvPr>
              <p:cNvSpPr/>
              <p:nvPr/>
            </p:nvSpPr>
            <p:spPr>
              <a:xfrm>
                <a:off x="6472509" y="4147244"/>
                <a:ext cx="160937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8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38" y="1468"/>
                      <a:pt x="5638" y="968"/>
                    </a:cubicBezTo>
                    <a:cubicBezTo>
                      <a:pt x="5638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9">
                <a:extLst>
                  <a:ext uri="{FF2B5EF4-FFF2-40B4-BE49-F238E27FC236}">
                    <a16:creationId xmlns:a16="http://schemas.microsoft.com/office/drawing/2014/main" id="{3EE1D15C-4F78-A77F-9324-3840D1C25CAE}"/>
                  </a:ext>
                </a:extLst>
              </p:cNvPr>
              <p:cNvSpPr/>
              <p:nvPr/>
            </p:nvSpPr>
            <p:spPr>
              <a:xfrm>
                <a:off x="6736265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59" y="1964"/>
                    </a:moveTo>
                    <a:cubicBezTo>
                      <a:pt x="6268" y="1964"/>
                      <a:pt x="7239" y="2758"/>
                      <a:pt x="7239" y="3937"/>
                    </a:cubicBezTo>
                    <a:cubicBezTo>
                      <a:pt x="7239" y="5038"/>
                      <a:pt x="6372" y="5905"/>
                      <a:pt x="5271" y="5905"/>
                    </a:cubicBezTo>
                    <a:cubicBezTo>
                      <a:pt x="3536" y="5905"/>
                      <a:pt x="2669" y="3804"/>
                      <a:pt x="3903" y="2536"/>
                    </a:cubicBezTo>
                    <a:cubicBezTo>
                      <a:pt x="4299" y="2141"/>
                      <a:pt x="4783" y="1964"/>
                      <a:pt x="5259" y="1964"/>
                    </a:cubicBezTo>
                    <a:close/>
                    <a:moveTo>
                      <a:pt x="5271" y="1"/>
                    </a:moveTo>
                    <a:cubicBezTo>
                      <a:pt x="1768" y="1"/>
                      <a:pt x="0" y="4237"/>
                      <a:pt x="2502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59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9">
                <a:extLst>
                  <a:ext uri="{FF2B5EF4-FFF2-40B4-BE49-F238E27FC236}">
                    <a16:creationId xmlns:a16="http://schemas.microsoft.com/office/drawing/2014/main" id="{5205A2D7-D5B5-6B4E-42F7-85E1C9D5B959}"/>
                  </a:ext>
                </a:extLst>
              </p:cNvPr>
              <p:cNvSpPr/>
              <p:nvPr/>
            </p:nvSpPr>
            <p:spPr>
              <a:xfrm>
                <a:off x="6887667" y="3836817"/>
                <a:ext cx="111411" cy="119061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171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068" y="2002"/>
                      <a:pt x="1935" y="2870"/>
                      <a:pt x="1935" y="3937"/>
                    </a:cubicBezTo>
                    <a:cubicBezTo>
                      <a:pt x="1935" y="4037"/>
                      <a:pt x="1935" y="4104"/>
                      <a:pt x="1902" y="4171"/>
                    </a:cubicBezTo>
                    <a:lnTo>
                      <a:pt x="3903" y="3537"/>
                    </a:lnTo>
                    <a:cubicBezTo>
                      <a:pt x="3669" y="1535"/>
                      <a:pt x="2002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9">
                <a:extLst>
                  <a:ext uri="{FF2B5EF4-FFF2-40B4-BE49-F238E27FC236}">
                    <a16:creationId xmlns:a16="http://schemas.microsoft.com/office/drawing/2014/main" id="{CBED527A-B305-83A1-C81C-F6C27BF8F7D0}"/>
                  </a:ext>
                </a:extLst>
              </p:cNvPr>
              <p:cNvSpPr/>
              <p:nvPr/>
            </p:nvSpPr>
            <p:spPr>
              <a:xfrm>
                <a:off x="6806714" y="4147244"/>
                <a:ext cx="16096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902" extrusionOk="0">
                    <a:moveTo>
                      <a:pt x="935" y="0"/>
                    </a:moveTo>
                    <a:cubicBezTo>
                      <a:pt x="401" y="0"/>
                      <a:pt x="1" y="434"/>
                      <a:pt x="1" y="968"/>
                    </a:cubicBezTo>
                    <a:cubicBezTo>
                      <a:pt x="1" y="1468"/>
                      <a:pt x="401" y="1902"/>
                      <a:pt x="935" y="1902"/>
                    </a:cubicBezTo>
                    <a:lnTo>
                      <a:pt x="4704" y="1902"/>
                    </a:lnTo>
                    <a:cubicBezTo>
                      <a:pt x="5205" y="1902"/>
                      <a:pt x="5638" y="1468"/>
                      <a:pt x="5638" y="968"/>
                    </a:cubicBezTo>
                    <a:cubicBezTo>
                      <a:pt x="5638" y="434"/>
                      <a:pt x="5205" y="0"/>
                      <a:pt x="47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9">
                <a:extLst>
                  <a:ext uri="{FF2B5EF4-FFF2-40B4-BE49-F238E27FC236}">
                    <a16:creationId xmlns:a16="http://schemas.microsoft.com/office/drawing/2014/main" id="{0ACC3021-D6CD-4B47-320B-1B9F81C80147}"/>
                  </a:ext>
                </a:extLst>
              </p:cNvPr>
              <p:cNvSpPr/>
              <p:nvPr/>
            </p:nvSpPr>
            <p:spPr>
              <a:xfrm>
                <a:off x="7073324" y="3836817"/>
                <a:ext cx="262842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8" h="7890" extrusionOk="0">
                    <a:moveTo>
                      <a:pt x="5249" y="1964"/>
                    </a:moveTo>
                    <a:cubicBezTo>
                      <a:pt x="6269" y="1964"/>
                      <a:pt x="7239" y="2758"/>
                      <a:pt x="7239" y="3937"/>
                    </a:cubicBezTo>
                    <a:cubicBezTo>
                      <a:pt x="7239" y="5038"/>
                      <a:pt x="6339" y="5905"/>
                      <a:pt x="5271" y="5905"/>
                    </a:cubicBezTo>
                    <a:cubicBezTo>
                      <a:pt x="3537" y="5905"/>
                      <a:pt x="2636" y="3804"/>
                      <a:pt x="3870" y="2536"/>
                    </a:cubicBezTo>
                    <a:cubicBezTo>
                      <a:pt x="4276" y="2141"/>
                      <a:pt x="4768" y="1964"/>
                      <a:pt x="5249" y="1964"/>
                    </a:cubicBezTo>
                    <a:close/>
                    <a:moveTo>
                      <a:pt x="5271" y="1"/>
                    </a:moveTo>
                    <a:cubicBezTo>
                      <a:pt x="1769" y="1"/>
                      <a:pt x="1" y="4237"/>
                      <a:pt x="2503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60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9">
                <a:extLst>
                  <a:ext uri="{FF2B5EF4-FFF2-40B4-BE49-F238E27FC236}">
                    <a16:creationId xmlns:a16="http://schemas.microsoft.com/office/drawing/2014/main" id="{A78BF87D-2B11-D6C6-6A81-23F574691756}"/>
                  </a:ext>
                </a:extLst>
              </p:cNvPr>
              <p:cNvSpPr/>
              <p:nvPr/>
            </p:nvSpPr>
            <p:spPr>
              <a:xfrm>
                <a:off x="7137122" y="3836817"/>
                <a:ext cx="223793" cy="22482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876" extrusionOk="0">
                    <a:moveTo>
                      <a:pt x="3070" y="1"/>
                    </a:moveTo>
                    <a:lnTo>
                      <a:pt x="3070" y="1969"/>
                    </a:lnTo>
                    <a:cubicBezTo>
                      <a:pt x="4504" y="1969"/>
                      <a:pt x="5438" y="3470"/>
                      <a:pt x="4838" y="4771"/>
                    </a:cubicBezTo>
                    <a:cubicBezTo>
                      <a:pt x="4477" y="5511"/>
                      <a:pt x="3760" y="5906"/>
                      <a:pt x="3037" y="5906"/>
                    </a:cubicBezTo>
                    <a:cubicBezTo>
                      <a:pt x="2489" y="5906"/>
                      <a:pt x="1938" y="5679"/>
                      <a:pt x="1535" y="5205"/>
                    </a:cubicBezTo>
                    <a:lnTo>
                      <a:pt x="1" y="6405"/>
                    </a:lnTo>
                    <a:cubicBezTo>
                      <a:pt x="791" y="7401"/>
                      <a:pt x="1915" y="7876"/>
                      <a:pt x="3033" y="7876"/>
                    </a:cubicBezTo>
                    <a:cubicBezTo>
                      <a:pt x="4462" y="7876"/>
                      <a:pt x="5879" y="7099"/>
                      <a:pt x="6572" y="5638"/>
                    </a:cubicBezTo>
                    <a:cubicBezTo>
                      <a:pt x="7840" y="3036"/>
                      <a:pt x="5938" y="34"/>
                      <a:pt x="3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9">
                <a:extLst>
                  <a:ext uri="{FF2B5EF4-FFF2-40B4-BE49-F238E27FC236}">
                    <a16:creationId xmlns:a16="http://schemas.microsoft.com/office/drawing/2014/main" id="{6C7464EF-CD23-3CDA-440D-8B2EF012F972}"/>
                  </a:ext>
                </a:extLst>
              </p:cNvPr>
              <p:cNvSpPr/>
              <p:nvPr/>
            </p:nvSpPr>
            <p:spPr>
              <a:xfrm>
                <a:off x="7143802" y="4147244"/>
                <a:ext cx="15999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04" y="1468"/>
                      <a:pt x="5604" y="968"/>
                    </a:cubicBezTo>
                    <a:cubicBezTo>
                      <a:pt x="5604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0" name="Google Shape;740;p39">
              <a:extLst>
                <a:ext uri="{FF2B5EF4-FFF2-40B4-BE49-F238E27FC236}">
                  <a16:creationId xmlns:a16="http://schemas.microsoft.com/office/drawing/2014/main" id="{98FC8EFA-30E9-05BF-8B41-9289E13AA96D}"/>
                </a:ext>
              </a:extLst>
            </p:cNvPr>
            <p:cNvGrpSpPr/>
            <p:nvPr/>
          </p:nvGrpSpPr>
          <p:grpSpPr>
            <a:xfrm>
              <a:off x="5417233" y="1099244"/>
              <a:ext cx="1477803" cy="3482262"/>
              <a:chOff x="5389883" y="1099294"/>
              <a:chExt cx="1477803" cy="3482262"/>
            </a:xfrm>
          </p:grpSpPr>
          <p:sp>
            <p:nvSpPr>
              <p:cNvPr id="741" name="Google Shape;741;p39">
                <a:extLst>
                  <a:ext uri="{FF2B5EF4-FFF2-40B4-BE49-F238E27FC236}">
                    <a16:creationId xmlns:a16="http://schemas.microsoft.com/office/drawing/2014/main" id="{D0C6E987-F1AD-C0C7-0416-6162339C91EB}"/>
                  </a:ext>
                </a:extLst>
              </p:cNvPr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9">
                <a:extLst>
                  <a:ext uri="{FF2B5EF4-FFF2-40B4-BE49-F238E27FC236}">
                    <a16:creationId xmlns:a16="http://schemas.microsoft.com/office/drawing/2014/main" id="{709BFFEA-AD40-1B3C-00C1-8499AA7189FD}"/>
                  </a:ext>
                </a:extLst>
              </p:cNvPr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9">
                <a:extLst>
                  <a:ext uri="{FF2B5EF4-FFF2-40B4-BE49-F238E27FC236}">
                    <a16:creationId xmlns:a16="http://schemas.microsoft.com/office/drawing/2014/main" id="{1EA28A57-B6D3-C906-B1E9-BCFE8D66B1DD}"/>
                  </a:ext>
                </a:extLst>
              </p:cNvPr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extrusionOk="0">
                    <a:moveTo>
                      <a:pt x="17613" y="1"/>
                    </a:moveTo>
                    <a:cubicBezTo>
                      <a:pt x="7906" y="1"/>
                      <a:pt x="1" y="7907"/>
                      <a:pt x="1" y="17614"/>
                    </a:cubicBezTo>
                    <a:cubicBezTo>
                      <a:pt x="1" y="27354"/>
                      <a:pt x="7906" y="35226"/>
                      <a:pt x="17613" y="35226"/>
                    </a:cubicBezTo>
                    <a:cubicBezTo>
                      <a:pt x="27354" y="35226"/>
                      <a:pt x="35226" y="27354"/>
                      <a:pt x="35226" y="17614"/>
                    </a:cubicBezTo>
                    <a:cubicBezTo>
                      <a:pt x="35226" y="7907"/>
                      <a:pt x="27354" y="1"/>
                      <a:pt x="176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9">
                <a:extLst>
                  <a:ext uri="{FF2B5EF4-FFF2-40B4-BE49-F238E27FC236}">
                    <a16:creationId xmlns:a16="http://schemas.microsoft.com/office/drawing/2014/main" id="{FB7EF39E-80BC-9412-0EB3-289292364C1A}"/>
                  </a:ext>
                </a:extLst>
              </p:cNvPr>
              <p:cNvSpPr/>
              <p:nvPr/>
            </p:nvSpPr>
            <p:spPr>
              <a:xfrm>
                <a:off x="6074506" y="4372350"/>
                <a:ext cx="220938" cy="205610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7203" extrusionOk="0">
                    <a:moveTo>
                      <a:pt x="2069" y="1"/>
                    </a:moveTo>
                    <a:cubicBezTo>
                      <a:pt x="1308" y="1"/>
                      <a:pt x="667" y="174"/>
                      <a:pt x="467" y="587"/>
                    </a:cubicBezTo>
                    <a:cubicBezTo>
                      <a:pt x="0" y="1655"/>
                      <a:pt x="2669" y="4090"/>
                      <a:pt x="3736" y="5724"/>
                    </a:cubicBezTo>
                    <a:cubicBezTo>
                      <a:pt x="4357" y="6655"/>
                      <a:pt x="5373" y="7203"/>
                      <a:pt x="6179" y="7203"/>
                    </a:cubicBezTo>
                    <a:cubicBezTo>
                      <a:pt x="6760" y="7203"/>
                      <a:pt x="7233" y="6919"/>
                      <a:pt x="7372" y="6291"/>
                    </a:cubicBezTo>
                    <a:cubicBezTo>
                      <a:pt x="7739" y="4790"/>
                      <a:pt x="5204" y="954"/>
                      <a:pt x="5204" y="954"/>
                    </a:cubicBezTo>
                    <a:cubicBezTo>
                      <a:pt x="4623" y="393"/>
                      <a:pt x="3212" y="1"/>
                      <a:pt x="20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9">
                <a:extLst>
                  <a:ext uri="{FF2B5EF4-FFF2-40B4-BE49-F238E27FC236}">
                    <a16:creationId xmlns:a16="http://schemas.microsoft.com/office/drawing/2014/main" id="{B07812A7-0125-FB2A-1CC1-5B7AA4F831A1}"/>
                  </a:ext>
                </a:extLst>
              </p:cNvPr>
              <p:cNvSpPr/>
              <p:nvPr/>
            </p:nvSpPr>
            <p:spPr>
              <a:xfrm>
                <a:off x="5823110" y="4383711"/>
                <a:ext cx="212375" cy="197845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6931" extrusionOk="0">
                    <a:moveTo>
                      <a:pt x="4421" y="1"/>
                    </a:moveTo>
                    <a:cubicBezTo>
                      <a:pt x="3992" y="1"/>
                      <a:pt x="3537" y="102"/>
                      <a:pt x="3070" y="356"/>
                    </a:cubicBezTo>
                    <a:cubicBezTo>
                      <a:pt x="3070" y="356"/>
                      <a:pt x="1" y="4892"/>
                      <a:pt x="501" y="6160"/>
                    </a:cubicBezTo>
                    <a:cubicBezTo>
                      <a:pt x="704" y="6696"/>
                      <a:pt x="1121" y="6930"/>
                      <a:pt x="1630" y="6930"/>
                    </a:cubicBezTo>
                    <a:cubicBezTo>
                      <a:pt x="2291" y="6930"/>
                      <a:pt x="3106" y="6534"/>
                      <a:pt x="3804" y="5893"/>
                    </a:cubicBezTo>
                    <a:cubicBezTo>
                      <a:pt x="5004" y="4759"/>
                      <a:pt x="7440" y="1623"/>
                      <a:pt x="7440" y="1623"/>
                    </a:cubicBezTo>
                    <a:cubicBezTo>
                      <a:pt x="7440" y="1623"/>
                      <a:pt x="6137" y="1"/>
                      <a:pt x="44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9">
                <a:extLst>
                  <a:ext uri="{FF2B5EF4-FFF2-40B4-BE49-F238E27FC236}">
                    <a16:creationId xmlns:a16="http://schemas.microsoft.com/office/drawing/2014/main" id="{43AA18B1-80A1-D907-A80F-D63A4AE4ADBE}"/>
                  </a:ext>
                </a:extLst>
              </p:cNvPr>
              <p:cNvSpPr/>
              <p:nvPr/>
            </p:nvSpPr>
            <p:spPr>
              <a:xfrm>
                <a:off x="5837411" y="4434806"/>
                <a:ext cx="178092" cy="127625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4471" fill="none" extrusionOk="0">
                    <a:moveTo>
                      <a:pt x="0" y="4370"/>
                    </a:moveTo>
                    <a:cubicBezTo>
                      <a:pt x="801" y="4470"/>
                      <a:pt x="1668" y="4303"/>
                      <a:pt x="2402" y="3903"/>
                    </a:cubicBezTo>
                    <a:cubicBezTo>
                      <a:pt x="3803" y="3169"/>
                      <a:pt x="6238" y="0"/>
                      <a:pt x="6238" y="0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9">
                <a:extLst>
                  <a:ext uri="{FF2B5EF4-FFF2-40B4-BE49-F238E27FC236}">
                    <a16:creationId xmlns:a16="http://schemas.microsoft.com/office/drawing/2014/main" id="{BC77F911-5F2A-DD24-D6B0-23420233672B}"/>
                  </a:ext>
                </a:extLst>
              </p:cNvPr>
              <p:cNvSpPr/>
              <p:nvPr/>
            </p:nvSpPr>
            <p:spPr>
              <a:xfrm>
                <a:off x="6112585" y="4411000"/>
                <a:ext cx="172383" cy="163791"/>
              </a:xfrm>
              <a:custGeom>
                <a:avLst/>
                <a:gdLst/>
                <a:ahLst/>
                <a:cxnLst/>
                <a:rect l="l" t="t" r="r" b="b"/>
                <a:pathLst>
                  <a:path w="6039" h="5738" fill="none" extrusionOk="0">
                    <a:moveTo>
                      <a:pt x="0" y="0"/>
                    </a:moveTo>
                    <a:cubicBezTo>
                      <a:pt x="0" y="0"/>
                      <a:pt x="1335" y="2502"/>
                      <a:pt x="2836" y="3936"/>
                    </a:cubicBezTo>
                    <a:cubicBezTo>
                      <a:pt x="4304" y="5337"/>
                      <a:pt x="5037" y="5738"/>
                      <a:pt x="6038" y="4937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9">
                <a:extLst>
                  <a:ext uri="{FF2B5EF4-FFF2-40B4-BE49-F238E27FC236}">
                    <a16:creationId xmlns:a16="http://schemas.microsoft.com/office/drawing/2014/main" id="{CD2A3340-C951-C294-D1FE-401668EBBB6E}"/>
                  </a:ext>
                </a:extLst>
              </p:cNvPr>
              <p:cNvSpPr/>
              <p:nvPr/>
            </p:nvSpPr>
            <p:spPr>
              <a:xfrm>
                <a:off x="5710757" y="2768492"/>
                <a:ext cx="725585" cy="1663174"/>
              </a:xfrm>
              <a:custGeom>
                <a:avLst/>
                <a:gdLst/>
                <a:ahLst/>
                <a:cxnLst/>
                <a:rect l="l" t="t" r="r" b="b"/>
                <a:pathLst>
                  <a:path w="25419" h="58265" extrusionOk="0">
                    <a:moveTo>
                      <a:pt x="2703" y="0"/>
                    </a:moveTo>
                    <a:cubicBezTo>
                      <a:pt x="2703" y="0"/>
                      <a:pt x="1" y="5504"/>
                      <a:pt x="134" y="7739"/>
                    </a:cubicBezTo>
                    <a:cubicBezTo>
                      <a:pt x="234" y="9974"/>
                      <a:pt x="735" y="21315"/>
                      <a:pt x="1468" y="25085"/>
                    </a:cubicBezTo>
                    <a:cubicBezTo>
                      <a:pt x="2202" y="28821"/>
                      <a:pt x="2936" y="38127"/>
                      <a:pt x="3403" y="41863"/>
                    </a:cubicBezTo>
                    <a:cubicBezTo>
                      <a:pt x="3904" y="45566"/>
                      <a:pt x="7139" y="54306"/>
                      <a:pt x="7139" y="54306"/>
                    </a:cubicBezTo>
                    <a:cubicBezTo>
                      <a:pt x="7139" y="54306"/>
                      <a:pt x="6639" y="56307"/>
                      <a:pt x="7006" y="56908"/>
                    </a:cubicBezTo>
                    <a:cubicBezTo>
                      <a:pt x="7316" y="57443"/>
                      <a:pt x="10128" y="58265"/>
                      <a:pt x="11072" y="58265"/>
                    </a:cubicBezTo>
                    <a:cubicBezTo>
                      <a:pt x="11245" y="58265"/>
                      <a:pt x="11355" y="58237"/>
                      <a:pt x="11376" y="58175"/>
                    </a:cubicBezTo>
                    <a:cubicBezTo>
                      <a:pt x="11476" y="57808"/>
                      <a:pt x="12109" y="56674"/>
                      <a:pt x="12209" y="55573"/>
                    </a:cubicBezTo>
                    <a:cubicBezTo>
                      <a:pt x="12310" y="54439"/>
                      <a:pt x="10508" y="42464"/>
                      <a:pt x="11242" y="39862"/>
                    </a:cubicBezTo>
                    <a:cubicBezTo>
                      <a:pt x="11976" y="37227"/>
                      <a:pt x="12109" y="19648"/>
                      <a:pt x="12209" y="17813"/>
                    </a:cubicBezTo>
                    <a:cubicBezTo>
                      <a:pt x="12310" y="16012"/>
                      <a:pt x="12176" y="12809"/>
                      <a:pt x="12176" y="12809"/>
                    </a:cubicBezTo>
                    <a:lnTo>
                      <a:pt x="12176" y="12809"/>
                    </a:lnTo>
                    <a:cubicBezTo>
                      <a:pt x="12286" y="12843"/>
                      <a:pt x="12401" y="12860"/>
                      <a:pt x="12515" y="12860"/>
                    </a:cubicBezTo>
                    <a:cubicBezTo>
                      <a:pt x="12851" y="12860"/>
                      <a:pt x="13186" y="12716"/>
                      <a:pt x="13410" y="12442"/>
                    </a:cubicBezTo>
                    <a:cubicBezTo>
                      <a:pt x="13419" y="12431"/>
                      <a:pt x="13428" y="12425"/>
                      <a:pt x="13437" y="12425"/>
                    </a:cubicBezTo>
                    <a:cubicBezTo>
                      <a:pt x="13937" y="12425"/>
                      <a:pt x="15521" y="28827"/>
                      <a:pt x="16012" y="32757"/>
                    </a:cubicBezTo>
                    <a:cubicBezTo>
                      <a:pt x="16479" y="36760"/>
                      <a:pt x="15378" y="37861"/>
                      <a:pt x="15011" y="40362"/>
                    </a:cubicBezTo>
                    <a:cubicBezTo>
                      <a:pt x="14645" y="42864"/>
                      <a:pt x="13811" y="50970"/>
                      <a:pt x="13811" y="51971"/>
                    </a:cubicBezTo>
                    <a:cubicBezTo>
                      <a:pt x="13811" y="52971"/>
                      <a:pt x="12710" y="56207"/>
                      <a:pt x="13177" y="56807"/>
                    </a:cubicBezTo>
                    <a:cubicBezTo>
                      <a:pt x="13677" y="57441"/>
                      <a:pt x="14711" y="57341"/>
                      <a:pt x="15145" y="57475"/>
                    </a:cubicBezTo>
                    <a:cubicBezTo>
                      <a:pt x="15438" y="57552"/>
                      <a:pt x="15717" y="57583"/>
                      <a:pt x="15979" y="57583"/>
                    </a:cubicBezTo>
                    <a:cubicBezTo>
                      <a:pt x="16847" y="57583"/>
                      <a:pt x="17521" y="57244"/>
                      <a:pt x="17880" y="57141"/>
                    </a:cubicBezTo>
                    <a:cubicBezTo>
                      <a:pt x="18381" y="57008"/>
                      <a:pt x="18781" y="55206"/>
                      <a:pt x="18781" y="55206"/>
                    </a:cubicBezTo>
                    <a:cubicBezTo>
                      <a:pt x="18781" y="55206"/>
                      <a:pt x="22717" y="44098"/>
                      <a:pt x="23451" y="39495"/>
                    </a:cubicBezTo>
                    <a:cubicBezTo>
                      <a:pt x="24185" y="34858"/>
                      <a:pt x="25419" y="26319"/>
                      <a:pt x="25185" y="21082"/>
                    </a:cubicBezTo>
                    <a:cubicBezTo>
                      <a:pt x="24919" y="15845"/>
                      <a:pt x="23451" y="5237"/>
                      <a:pt x="23451" y="5237"/>
                    </a:cubicBezTo>
                    <a:lnTo>
                      <a:pt x="23084" y="2102"/>
                    </a:lnTo>
                    <a:lnTo>
                      <a:pt x="2703" y="0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9">
                <a:extLst>
                  <a:ext uri="{FF2B5EF4-FFF2-40B4-BE49-F238E27FC236}">
                    <a16:creationId xmlns:a16="http://schemas.microsoft.com/office/drawing/2014/main" id="{8E6B3E6E-0CE6-C455-AC12-40E0106FF0DF}"/>
                  </a:ext>
                </a:extLst>
              </p:cNvPr>
              <p:cNvSpPr/>
              <p:nvPr/>
            </p:nvSpPr>
            <p:spPr>
              <a:xfrm>
                <a:off x="5731709" y="2949381"/>
                <a:ext cx="57176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5105" fill="none" extrusionOk="0">
                    <a:moveTo>
                      <a:pt x="234" y="1"/>
                    </a:moveTo>
                    <a:cubicBezTo>
                      <a:pt x="234" y="1"/>
                      <a:pt x="1" y="3103"/>
                      <a:pt x="2002" y="510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9">
                <a:extLst>
                  <a:ext uri="{FF2B5EF4-FFF2-40B4-BE49-F238E27FC236}">
                    <a16:creationId xmlns:a16="http://schemas.microsoft.com/office/drawing/2014/main" id="{B1AE722B-1C31-3DEF-CBFF-0B6BEBA3D580}"/>
                  </a:ext>
                </a:extLst>
              </p:cNvPr>
              <p:cNvSpPr/>
              <p:nvPr/>
            </p:nvSpPr>
            <p:spPr>
              <a:xfrm>
                <a:off x="5742185" y="3075094"/>
                <a:ext cx="74303" cy="6382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236" fill="none" extrusionOk="0">
                    <a:moveTo>
                      <a:pt x="1" y="0"/>
                    </a:moveTo>
                    <a:cubicBezTo>
                      <a:pt x="1" y="0"/>
                      <a:pt x="1168" y="2002"/>
                      <a:pt x="2602" y="223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9">
                <a:extLst>
                  <a:ext uri="{FF2B5EF4-FFF2-40B4-BE49-F238E27FC236}">
                    <a16:creationId xmlns:a16="http://schemas.microsoft.com/office/drawing/2014/main" id="{A0EC711A-1B93-3896-DAD7-49F29CCEB0CE}"/>
                  </a:ext>
                </a:extLst>
              </p:cNvPr>
              <p:cNvSpPr/>
              <p:nvPr/>
            </p:nvSpPr>
            <p:spPr>
              <a:xfrm>
                <a:off x="5944055" y="4035833"/>
                <a:ext cx="95226" cy="319961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11209" fill="none" extrusionOk="0">
                    <a:moveTo>
                      <a:pt x="2369" y="1"/>
                    </a:moveTo>
                    <a:cubicBezTo>
                      <a:pt x="2369" y="1"/>
                      <a:pt x="701" y="3970"/>
                      <a:pt x="501" y="6172"/>
                    </a:cubicBezTo>
                    <a:cubicBezTo>
                      <a:pt x="267" y="8340"/>
                      <a:pt x="2369" y="7473"/>
                      <a:pt x="2869" y="8940"/>
                    </a:cubicBezTo>
                    <a:cubicBezTo>
                      <a:pt x="3336" y="10375"/>
                      <a:pt x="0" y="10275"/>
                      <a:pt x="601" y="10608"/>
                    </a:cubicBezTo>
                    <a:cubicBezTo>
                      <a:pt x="1201" y="10975"/>
                      <a:pt x="2969" y="11209"/>
                      <a:pt x="2969" y="11209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9">
                <a:extLst>
                  <a:ext uri="{FF2B5EF4-FFF2-40B4-BE49-F238E27FC236}">
                    <a16:creationId xmlns:a16="http://schemas.microsoft.com/office/drawing/2014/main" id="{D26AB165-C7D4-46A0-5044-D56976B0C4F4}"/>
                  </a:ext>
                </a:extLst>
              </p:cNvPr>
              <p:cNvSpPr/>
              <p:nvPr/>
            </p:nvSpPr>
            <p:spPr>
              <a:xfrm>
                <a:off x="6104021" y="3504525"/>
                <a:ext cx="154286" cy="814132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28521" fill="none" extrusionOk="0">
                    <a:moveTo>
                      <a:pt x="0" y="28521"/>
                    </a:moveTo>
                    <a:cubicBezTo>
                      <a:pt x="334" y="28387"/>
                      <a:pt x="4370" y="27687"/>
                      <a:pt x="3903" y="25485"/>
                    </a:cubicBezTo>
                    <a:cubicBezTo>
                      <a:pt x="3403" y="23317"/>
                      <a:pt x="1034" y="23217"/>
                      <a:pt x="1401" y="20682"/>
                    </a:cubicBezTo>
                    <a:cubicBezTo>
                      <a:pt x="1735" y="18147"/>
                      <a:pt x="5404" y="12576"/>
                      <a:pt x="5404" y="11008"/>
                    </a:cubicBezTo>
                    <a:cubicBezTo>
                      <a:pt x="5404" y="9440"/>
                      <a:pt x="2802" y="3603"/>
                      <a:pt x="25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9">
                <a:extLst>
                  <a:ext uri="{FF2B5EF4-FFF2-40B4-BE49-F238E27FC236}">
                    <a16:creationId xmlns:a16="http://schemas.microsoft.com/office/drawing/2014/main" id="{53F9913B-20D6-59AB-748A-9A108AF39457}"/>
                  </a:ext>
                </a:extLst>
              </p:cNvPr>
              <p:cNvSpPr/>
              <p:nvPr/>
            </p:nvSpPr>
            <p:spPr>
              <a:xfrm>
                <a:off x="6170674" y="2942731"/>
                <a:ext cx="100964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5105" fill="none" extrusionOk="0">
                    <a:moveTo>
                      <a:pt x="3436" y="0"/>
                    </a:moveTo>
                    <a:cubicBezTo>
                      <a:pt x="3436" y="0"/>
                      <a:pt x="701" y="3903"/>
                      <a:pt x="367" y="4504"/>
                    </a:cubicBezTo>
                    <a:cubicBezTo>
                      <a:pt x="0" y="5104"/>
                      <a:pt x="3536" y="1902"/>
                      <a:pt x="3536" y="1902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9">
                <a:extLst>
                  <a:ext uri="{FF2B5EF4-FFF2-40B4-BE49-F238E27FC236}">
                    <a16:creationId xmlns:a16="http://schemas.microsoft.com/office/drawing/2014/main" id="{FA5A90CF-A3E0-8C97-F717-91D3A6246E43}"/>
                  </a:ext>
                </a:extLst>
              </p:cNvPr>
              <p:cNvSpPr/>
              <p:nvPr/>
            </p:nvSpPr>
            <p:spPr>
              <a:xfrm>
                <a:off x="6064972" y="2903681"/>
                <a:ext cx="8592" cy="191423"/>
              </a:xfrm>
              <a:custGeom>
                <a:avLst/>
                <a:gdLst/>
                <a:ahLst/>
                <a:cxnLst/>
                <a:rect l="l" t="t" r="r" b="b"/>
                <a:pathLst>
                  <a:path w="301" h="6706" fill="none" extrusionOk="0">
                    <a:moveTo>
                      <a:pt x="1" y="1"/>
                    </a:moveTo>
                    <a:cubicBezTo>
                      <a:pt x="1" y="1"/>
                      <a:pt x="301" y="2836"/>
                      <a:pt x="301" y="3437"/>
                    </a:cubicBezTo>
                    <a:lnTo>
                      <a:pt x="301" y="6706"/>
                    </a:ln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9">
                <a:extLst>
                  <a:ext uri="{FF2B5EF4-FFF2-40B4-BE49-F238E27FC236}">
                    <a16:creationId xmlns:a16="http://schemas.microsoft.com/office/drawing/2014/main" id="{30A0D250-9A4B-2973-BB79-3ABF569B2EE9}"/>
                  </a:ext>
                </a:extLst>
              </p:cNvPr>
              <p:cNvSpPr/>
              <p:nvPr/>
            </p:nvSpPr>
            <p:spPr>
              <a:xfrm>
                <a:off x="6073535" y="2926545"/>
                <a:ext cx="53351" cy="118091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4137" fill="none" extrusionOk="0">
                    <a:moveTo>
                      <a:pt x="1" y="4137"/>
                    </a:moveTo>
                    <a:cubicBezTo>
                      <a:pt x="1" y="4137"/>
                      <a:pt x="1302" y="3937"/>
                      <a:pt x="1569" y="2936"/>
                    </a:cubicBezTo>
                    <a:cubicBezTo>
                      <a:pt x="1869" y="1968"/>
                      <a:pt x="1769" y="0"/>
                      <a:pt x="17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9">
                <a:extLst>
                  <a:ext uri="{FF2B5EF4-FFF2-40B4-BE49-F238E27FC236}">
                    <a16:creationId xmlns:a16="http://schemas.microsoft.com/office/drawing/2014/main" id="{D82C3B8B-1B1A-DF6D-69D9-F901BE499BEE}"/>
                  </a:ext>
                </a:extLst>
              </p:cNvPr>
              <p:cNvSpPr/>
              <p:nvPr/>
            </p:nvSpPr>
            <p:spPr>
              <a:xfrm>
                <a:off x="5389883" y="1688206"/>
                <a:ext cx="1477803" cy="1202116"/>
              </a:xfrm>
              <a:custGeom>
                <a:avLst/>
                <a:gdLst/>
                <a:ahLst/>
                <a:cxnLst/>
                <a:rect l="l" t="t" r="r" b="b"/>
                <a:pathLst>
                  <a:path w="51771" h="42113" extrusionOk="0">
                    <a:moveTo>
                      <a:pt x="12709" y="21166"/>
                    </a:moveTo>
                    <a:cubicBezTo>
                      <a:pt x="12910" y="26003"/>
                      <a:pt x="13043" y="31307"/>
                      <a:pt x="12910" y="32074"/>
                    </a:cubicBezTo>
                    <a:cubicBezTo>
                      <a:pt x="12776" y="33375"/>
                      <a:pt x="12810" y="34676"/>
                      <a:pt x="12976" y="35977"/>
                    </a:cubicBezTo>
                    <a:cubicBezTo>
                      <a:pt x="12176" y="34843"/>
                      <a:pt x="9207" y="30740"/>
                      <a:pt x="8807" y="29039"/>
                    </a:cubicBezTo>
                    <a:cubicBezTo>
                      <a:pt x="8306" y="27071"/>
                      <a:pt x="8073" y="26370"/>
                      <a:pt x="8073" y="26370"/>
                    </a:cubicBezTo>
                    <a:cubicBezTo>
                      <a:pt x="8073" y="26370"/>
                      <a:pt x="11208" y="22968"/>
                      <a:pt x="12709" y="21166"/>
                    </a:cubicBezTo>
                    <a:close/>
                    <a:moveTo>
                      <a:pt x="45791" y="0"/>
                    </a:moveTo>
                    <a:cubicBezTo>
                      <a:pt x="45552" y="0"/>
                      <a:pt x="45366" y="51"/>
                      <a:pt x="45366" y="51"/>
                    </a:cubicBezTo>
                    <a:cubicBezTo>
                      <a:pt x="45366" y="51"/>
                      <a:pt x="42431" y="1786"/>
                      <a:pt x="42431" y="2153"/>
                    </a:cubicBezTo>
                    <a:cubicBezTo>
                      <a:pt x="42431" y="2520"/>
                      <a:pt x="43798" y="11560"/>
                      <a:pt x="44032" y="13161"/>
                    </a:cubicBezTo>
                    <a:cubicBezTo>
                      <a:pt x="44165" y="14095"/>
                      <a:pt x="44265" y="15029"/>
                      <a:pt x="44265" y="15963"/>
                    </a:cubicBezTo>
                    <a:cubicBezTo>
                      <a:pt x="44265" y="15963"/>
                      <a:pt x="39128" y="10459"/>
                      <a:pt x="37794" y="9125"/>
                    </a:cubicBezTo>
                    <a:cubicBezTo>
                      <a:pt x="36760" y="8090"/>
                      <a:pt x="35959" y="7190"/>
                      <a:pt x="35092" y="6689"/>
                    </a:cubicBezTo>
                    <a:cubicBezTo>
                      <a:pt x="34625" y="6256"/>
                      <a:pt x="33791" y="6122"/>
                      <a:pt x="32524" y="5689"/>
                    </a:cubicBezTo>
                    <a:cubicBezTo>
                      <a:pt x="30385" y="4976"/>
                      <a:pt x="28151" y="3350"/>
                      <a:pt x="25548" y="3350"/>
                    </a:cubicBezTo>
                    <a:cubicBezTo>
                      <a:pt x="25472" y="3350"/>
                      <a:pt x="25395" y="3351"/>
                      <a:pt x="25318" y="3354"/>
                    </a:cubicBezTo>
                    <a:cubicBezTo>
                      <a:pt x="23551" y="3487"/>
                      <a:pt x="21816" y="3887"/>
                      <a:pt x="20181" y="4588"/>
                    </a:cubicBezTo>
                    <a:cubicBezTo>
                      <a:pt x="20181" y="4588"/>
                      <a:pt x="16279" y="6423"/>
                      <a:pt x="13577" y="7657"/>
                    </a:cubicBezTo>
                    <a:cubicBezTo>
                      <a:pt x="13277" y="7790"/>
                      <a:pt x="12976" y="7957"/>
                      <a:pt x="12676" y="8157"/>
                    </a:cubicBezTo>
                    <a:cubicBezTo>
                      <a:pt x="12653" y="8155"/>
                      <a:pt x="12629" y="8154"/>
                      <a:pt x="12603" y="8154"/>
                    </a:cubicBezTo>
                    <a:cubicBezTo>
                      <a:pt x="12143" y="8154"/>
                      <a:pt x="11254" y="8481"/>
                      <a:pt x="10274" y="10692"/>
                    </a:cubicBezTo>
                    <a:cubicBezTo>
                      <a:pt x="8807" y="13995"/>
                      <a:pt x="2202" y="22701"/>
                      <a:pt x="1101" y="25736"/>
                    </a:cubicBezTo>
                    <a:cubicBezTo>
                      <a:pt x="0" y="28805"/>
                      <a:pt x="2335" y="31874"/>
                      <a:pt x="4904" y="34309"/>
                    </a:cubicBezTo>
                    <a:cubicBezTo>
                      <a:pt x="6739" y="36144"/>
                      <a:pt x="8506" y="38045"/>
                      <a:pt x="10141" y="40047"/>
                    </a:cubicBezTo>
                    <a:lnTo>
                      <a:pt x="13076" y="36477"/>
                    </a:lnTo>
                    <a:cubicBezTo>
                      <a:pt x="13143" y="37245"/>
                      <a:pt x="13277" y="38045"/>
                      <a:pt x="13477" y="38846"/>
                    </a:cubicBezTo>
                    <a:cubicBezTo>
                      <a:pt x="13844" y="40047"/>
                      <a:pt x="15078" y="41414"/>
                      <a:pt x="19981" y="41748"/>
                    </a:cubicBezTo>
                    <a:cubicBezTo>
                      <a:pt x="22042" y="41903"/>
                      <a:pt x="25201" y="42112"/>
                      <a:pt x="28132" y="42112"/>
                    </a:cubicBezTo>
                    <a:cubicBezTo>
                      <a:pt x="32130" y="42112"/>
                      <a:pt x="35704" y="41724"/>
                      <a:pt x="35492" y="40280"/>
                    </a:cubicBezTo>
                    <a:cubicBezTo>
                      <a:pt x="34992" y="36744"/>
                      <a:pt x="35259" y="25370"/>
                      <a:pt x="35025" y="22301"/>
                    </a:cubicBezTo>
                    <a:cubicBezTo>
                      <a:pt x="34925" y="20333"/>
                      <a:pt x="34992" y="18398"/>
                      <a:pt x="35125" y="16430"/>
                    </a:cubicBezTo>
                    <a:cubicBezTo>
                      <a:pt x="35693" y="17130"/>
                      <a:pt x="36793" y="18465"/>
                      <a:pt x="37561" y="18998"/>
                    </a:cubicBezTo>
                    <a:cubicBezTo>
                      <a:pt x="38661" y="19732"/>
                      <a:pt x="43331" y="23168"/>
                      <a:pt x="45166" y="23902"/>
                    </a:cubicBezTo>
                    <a:cubicBezTo>
                      <a:pt x="45521" y="24044"/>
                      <a:pt x="45904" y="24112"/>
                      <a:pt x="46299" y="24112"/>
                    </a:cubicBezTo>
                    <a:cubicBezTo>
                      <a:pt x="47941" y="24112"/>
                      <a:pt x="49782" y="22930"/>
                      <a:pt x="50670" y="20966"/>
                    </a:cubicBezTo>
                    <a:cubicBezTo>
                      <a:pt x="51771" y="18531"/>
                      <a:pt x="50136" y="13027"/>
                      <a:pt x="48668" y="8758"/>
                    </a:cubicBezTo>
                    <a:cubicBezTo>
                      <a:pt x="47201" y="4455"/>
                      <a:pt x="46967" y="2153"/>
                      <a:pt x="46834" y="919"/>
                    </a:cubicBezTo>
                    <a:cubicBezTo>
                      <a:pt x="46750" y="145"/>
                      <a:pt x="46194" y="0"/>
                      <a:pt x="457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9">
                <a:extLst>
                  <a:ext uri="{FF2B5EF4-FFF2-40B4-BE49-F238E27FC236}">
                    <a16:creationId xmlns:a16="http://schemas.microsoft.com/office/drawing/2014/main" id="{B9EFE91B-229F-8928-0E34-BFBA8E61FD76}"/>
                  </a:ext>
                </a:extLst>
              </p:cNvPr>
              <p:cNvSpPr/>
              <p:nvPr/>
            </p:nvSpPr>
            <p:spPr>
              <a:xfrm>
                <a:off x="5795507" y="2173357"/>
                <a:ext cx="58118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671" fill="none" extrusionOk="0">
                    <a:moveTo>
                      <a:pt x="1" y="3670"/>
                    </a:moveTo>
                    <a:cubicBezTo>
                      <a:pt x="768" y="2503"/>
                      <a:pt x="1468" y="1268"/>
                      <a:pt x="2035" y="1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9">
                <a:extLst>
                  <a:ext uri="{FF2B5EF4-FFF2-40B4-BE49-F238E27FC236}">
                    <a16:creationId xmlns:a16="http://schemas.microsoft.com/office/drawing/2014/main" id="{95704B4E-8466-0F9F-D6F4-5599AE8112D6}"/>
                  </a:ext>
                </a:extLst>
              </p:cNvPr>
              <p:cNvSpPr/>
              <p:nvPr/>
            </p:nvSpPr>
            <p:spPr>
              <a:xfrm>
                <a:off x="5849771" y="2182891"/>
                <a:ext cx="34311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35" fill="none" extrusionOk="0">
                    <a:moveTo>
                      <a:pt x="1202" y="0"/>
                    </a:moveTo>
                    <a:cubicBezTo>
                      <a:pt x="902" y="601"/>
                      <a:pt x="501" y="1135"/>
                      <a:pt x="1" y="1535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9">
                <a:extLst>
                  <a:ext uri="{FF2B5EF4-FFF2-40B4-BE49-F238E27FC236}">
                    <a16:creationId xmlns:a16="http://schemas.microsoft.com/office/drawing/2014/main" id="{348C02EA-CA5B-3310-FAA8-F1F3B04CA7A3}"/>
                  </a:ext>
                </a:extLst>
              </p:cNvPr>
              <p:cNvSpPr/>
              <p:nvPr/>
            </p:nvSpPr>
            <p:spPr>
              <a:xfrm>
                <a:off x="6653427" y="2143842"/>
                <a:ext cx="47642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3737" fill="none" extrusionOk="0">
                    <a:moveTo>
                      <a:pt x="0" y="1"/>
                    </a:moveTo>
                    <a:cubicBezTo>
                      <a:pt x="34" y="1435"/>
                      <a:pt x="634" y="2769"/>
                      <a:pt x="1668" y="37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9">
                <a:extLst>
                  <a:ext uri="{FF2B5EF4-FFF2-40B4-BE49-F238E27FC236}">
                    <a16:creationId xmlns:a16="http://schemas.microsoft.com/office/drawing/2014/main" id="{3D75E1B1-D5DA-0455-4924-269763DFF1A3}"/>
                  </a:ext>
                </a:extLst>
              </p:cNvPr>
              <p:cNvSpPr/>
              <p:nvPr/>
            </p:nvSpPr>
            <p:spPr>
              <a:xfrm>
                <a:off x="6663903" y="2200018"/>
                <a:ext cx="23835" cy="9145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04" fill="none" extrusionOk="0">
                    <a:moveTo>
                      <a:pt x="100" y="1"/>
                    </a:moveTo>
                    <a:cubicBezTo>
                      <a:pt x="0" y="1102"/>
                      <a:pt x="267" y="2236"/>
                      <a:pt x="834" y="3203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9">
                <a:extLst>
                  <a:ext uri="{FF2B5EF4-FFF2-40B4-BE49-F238E27FC236}">
                    <a16:creationId xmlns:a16="http://schemas.microsoft.com/office/drawing/2014/main" id="{56777068-A4C6-5625-9E3D-ED7DB83B069C}"/>
                  </a:ext>
                </a:extLst>
              </p:cNvPr>
              <p:cNvSpPr/>
              <p:nvPr/>
            </p:nvSpPr>
            <p:spPr>
              <a:xfrm>
                <a:off x="5530809" y="2416161"/>
                <a:ext cx="89517" cy="24806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869" fill="none" extrusionOk="0">
                    <a:moveTo>
                      <a:pt x="3136" y="868"/>
                    </a:moveTo>
                    <a:cubicBezTo>
                      <a:pt x="3136" y="868"/>
                      <a:pt x="2235" y="1"/>
                      <a:pt x="0" y="368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9">
                <a:extLst>
                  <a:ext uri="{FF2B5EF4-FFF2-40B4-BE49-F238E27FC236}">
                    <a16:creationId xmlns:a16="http://schemas.microsoft.com/office/drawing/2014/main" id="{38C43A31-C84B-066D-E260-B13B43F955F3}"/>
                  </a:ext>
                </a:extLst>
              </p:cNvPr>
              <p:cNvSpPr/>
              <p:nvPr/>
            </p:nvSpPr>
            <p:spPr>
              <a:xfrm>
                <a:off x="5495585" y="2384761"/>
                <a:ext cx="84750" cy="2763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68" fill="none" extrusionOk="0">
                    <a:moveTo>
                      <a:pt x="0" y="968"/>
                    </a:moveTo>
                    <a:cubicBezTo>
                      <a:pt x="0" y="968"/>
                      <a:pt x="634" y="0"/>
                      <a:pt x="2969" y="734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9">
                <a:extLst>
                  <a:ext uri="{FF2B5EF4-FFF2-40B4-BE49-F238E27FC236}">
                    <a16:creationId xmlns:a16="http://schemas.microsoft.com/office/drawing/2014/main" id="{4670CC69-68A7-6FC3-9FBA-8C4E02D99722}"/>
                  </a:ext>
                </a:extLst>
              </p:cNvPr>
              <p:cNvSpPr/>
              <p:nvPr/>
            </p:nvSpPr>
            <p:spPr>
              <a:xfrm>
                <a:off x="6393468" y="2050528"/>
                <a:ext cx="143810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5038" h="3671" fill="none" extrusionOk="0">
                    <a:moveTo>
                      <a:pt x="2569" y="1"/>
                    </a:moveTo>
                    <a:cubicBezTo>
                      <a:pt x="2102" y="101"/>
                      <a:pt x="1" y="3670"/>
                      <a:pt x="1" y="3670"/>
                    </a:cubicBezTo>
                    <a:lnTo>
                      <a:pt x="5038" y="2336"/>
                    </a:ln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9">
                <a:extLst>
                  <a:ext uri="{FF2B5EF4-FFF2-40B4-BE49-F238E27FC236}">
                    <a16:creationId xmlns:a16="http://schemas.microsoft.com/office/drawing/2014/main" id="{4B352F9B-8F2A-F0C6-312D-64C127D88B04}"/>
                  </a:ext>
                </a:extLst>
              </p:cNvPr>
              <p:cNvSpPr/>
              <p:nvPr/>
            </p:nvSpPr>
            <p:spPr>
              <a:xfrm>
                <a:off x="6013134" y="1862388"/>
                <a:ext cx="208036" cy="142754"/>
              </a:xfrm>
              <a:custGeom>
                <a:avLst/>
                <a:gdLst/>
                <a:ahLst/>
                <a:cxnLst/>
                <a:rect l="l" t="t" r="r" b="b"/>
                <a:pathLst>
                  <a:path w="7288" h="5001" extrusionOk="0">
                    <a:moveTo>
                      <a:pt x="5480" y="1"/>
                    </a:moveTo>
                    <a:cubicBezTo>
                      <a:pt x="3395" y="1"/>
                      <a:pt x="1" y="1383"/>
                      <a:pt x="1383" y="4123"/>
                    </a:cubicBezTo>
                    <a:cubicBezTo>
                      <a:pt x="1383" y="4123"/>
                      <a:pt x="2013" y="5000"/>
                      <a:pt x="3420" y="5000"/>
                    </a:cubicBezTo>
                    <a:cubicBezTo>
                      <a:pt x="3726" y="5000"/>
                      <a:pt x="4070" y="4959"/>
                      <a:pt x="4452" y="4857"/>
                    </a:cubicBezTo>
                    <a:cubicBezTo>
                      <a:pt x="6587" y="4257"/>
                      <a:pt x="7287" y="2022"/>
                      <a:pt x="6954" y="587"/>
                    </a:cubicBezTo>
                    <a:cubicBezTo>
                      <a:pt x="6863" y="196"/>
                      <a:pt x="6264" y="1"/>
                      <a:pt x="54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9">
                <a:extLst>
                  <a:ext uri="{FF2B5EF4-FFF2-40B4-BE49-F238E27FC236}">
                    <a16:creationId xmlns:a16="http://schemas.microsoft.com/office/drawing/2014/main" id="{6A069F57-88DC-A78F-155A-C6C8C83DCB6F}"/>
                  </a:ext>
                </a:extLst>
              </p:cNvPr>
              <p:cNvSpPr/>
              <p:nvPr/>
            </p:nvSpPr>
            <p:spPr>
              <a:xfrm>
                <a:off x="5943085" y="1732594"/>
                <a:ext cx="334262" cy="288447"/>
              </a:xfrm>
              <a:custGeom>
                <a:avLst/>
                <a:gdLst/>
                <a:ahLst/>
                <a:cxnLst/>
                <a:rect l="l" t="t" r="r" b="b"/>
                <a:pathLst>
                  <a:path w="11710" h="10105" extrusionOk="0">
                    <a:moveTo>
                      <a:pt x="4154" y="1"/>
                    </a:moveTo>
                    <a:cubicBezTo>
                      <a:pt x="3219" y="1"/>
                      <a:pt x="2352" y="179"/>
                      <a:pt x="1802" y="598"/>
                    </a:cubicBezTo>
                    <a:cubicBezTo>
                      <a:pt x="1802" y="598"/>
                      <a:pt x="368" y="1532"/>
                      <a:pt x="201" y="2399"/>
                    </a:cubicBezTo>
                    <a:cubicBezTo>
                      <a:pt x="1" y="3266"/>
                      <a:pt x="468" y="6002"/>
                      <a:pt x="868" y="6969"/>
                    </a:cubicBezTo>
                    <a:cubicBezTo>
                      <a:pt x="1235" y="7903"/>
                      <a:pt x="2469" y="10105"/>
                      <a:pt x="2469" y="10105"/>
                    </a:cubicBezTo>
                    <a:cubicBezTo>
                      <a:pt x="2469" y="10105"/>
                      <a:pt x="6772" y="7636"/>
                      <a:pt x="7073" y="7436"/>
                    </a:cubicBezTo>
                    <a:cubicBezTo>
                      <a:pt x="7089" y="7425"/>
                      <a:pt x="7114" y="7420"/>
                      <a:pt x="7146" y="7420"/>
                    </a:cubicBezTo>
                    <a:cubicBezTo>
                      <a:pt x="7652" y="7420"/>
                      <a:pt x="9996" y="8705"/>
                      <a:pt x="10872" y="8705"/>
                    </a:cubicBezTo>
                    <a:cubicBezTo>
                      <a:pt x="10954" y="8705"/>
                      <a:pt x="11022" y="8694"/>
                      <a:pt x="11075" y="8670"/>
                    </a:cubicBezTo>
                    <a:cubicBezTo>
                      <a:pt x="11709" y="8403"/>
                      <a:pt x="9441" y="2599"/>
                      <a:pt x="8407" y="1365"/>
                    </a:cubicBezTo>
                    <a:cubicBezTo>
                      <a:pt x="7722" y="573"/>
                      <a:pt x="5829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9">
                <a:extLst>
                  <a:ext uri="{FF2B5EF4-FFF2-40B4-BE49-F238E27FC236}">
                    <a16:creationId xmlns:a16="http://schemas.microsoft.com/office/drawing/2014/main" id="{87D87560-0F04-9538-43F3-FE5E46101F22}"/>
                  </a:ext>
                </a:extLst>
              </p:cNvPr>
              <p:cNvSpPr/>
              <p:nvPr/>
            </p:nvSpPr>
            <p:spPr>
              <a:xfrm>
                <a:off x="5972600" y="1659176"/>
                <a:ext cx="201899" cy="292072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0232" extrusionOk="0">
                    <a:moveTo>
                      <a:pt x="1" y="1"/>
                    </a:moveTo>
                    <a:cubicBezTo>
                      <a:pt x="1" y="1"/>
                      <a:pt x="101" y="1535"/>
                      <a:pt x="301" y="3804"/>
                    </a:cubicBezTo>
                    <a:cubicBezTo>
                      <a:pt x="468" y="6105"/>
                      <a:pt x="1269" y="7907"/>
                      <a:pt x="2503" y="8941"/>
                    </a:cubicBezTo>
                    <a:cubicBezTo>
                      <a:pt x="3428" y="9719"/>
                      <a:pt x="4619" y="10232"/>
                      <a:pt x="5390" y="10232"/>
                    </a:cubicBezTo>
                    <a:cubicBezTo>
                      <a:pt x="5675" y="10232"/>
                      <a:pt x="5903" y="10161"/>
                      <a:pt x="6039" y="10008"/>
                    </a:cubicBezTo>
                    <a:cubicBezTo>
                      <a:pt x="6506" y="9441"/>
                      <a:pt x="7073" y="7039"/>
                      <a:pt x="6873" y="5638"/>
                    </a:cubicBezTo>
                    <a:cubicBezTo>
                      <a:pt x="6639" y="4204"/>
                      <a:pt x="6372" y="1168"/>
                      <a:pt x="6372" y="116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9">
                <a:extLst>
                  <a:ext uri="{FF2B5EF4-FFF2-40B4-BE49-F238E27FC236}">
                    <a16:creationId xmlns:a16="http://schemas.microsoft.com/office/drawing/2014/main" id="{51A1A2C0-69AE-E3F8-8695-83F79200BEA1}"/>
                  </a:ext>
                </a:extLst>
              </p:cNvPr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9">
                <a:extLst>
                  <a:ext uri="{FF2B5EF4-FFF2-40B4-BE49-F238E27FC236}">
                    <a16:creationId xmlns:a16="http://schemas.microsoft.com/office/drawing/2014/main" id="{310B55CA-162C-2E3C-6C88-BC40120C13A5}"/>
                  </a:ext>
                </a:extLst>
              </p:cNvPr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9">
                <a:extLst>
                  <a:ext uri="{FF2B5EF4-FFF2-40B4-BE49-F238E27FC236}">
                    <a16:creationId xmlns:a16="http://schemas.microsoft.com/office/drawing/2014/main" id="{E5772523-DB64-5EC4-A46F-367BE3B741B4}"/>
                  </a:ext>
                </a:extLst>
              </p:cNvPr>
              <p:cNvSpPr/>
              <p:nvPr/>
            </p:nvSpPr>
            <p:spPr>
              <a:xfrm>
                <a:off x="5834557" y="1261944"/>
                <a:ext cx="415158" cy="507901"/>
              </a:xfrm>
              <a:custGeom>
                <a:avLst/>
                <a:gdLst/>
                <a:ahLst/>
                <a:cxnLst/>
                <a:rect l="l" t="t" r="r" b="b"/>
                <a:pathLst>
                  <a:path w="14544" h="17793" extrusionOk="0">
                    <a:moveTo>
                      <a:pt x="6648" y="1"/>
                    </a:moveTo>
                    <a:cubicBezTo>
                      <a:pt x="5405" y="1"/>
                      <a:pt x="4090" y="363"/>
                      <a:pt x="3036" y="1174"/>
                    </a:cubicBezTo>
                    <a:cubicBezTo>
                      <a:pt x="567" y="3076"/>
                      <a:pt x="0" y="4877"/>
                      <a:pt x="1501" y="9080"/>
                    </a:cubicBezTo>
                    <a:cubicBezTo>
                      <a:pt x="1501" y="9080"/>
                      <a:pt x="3870" y="15451"/>
                      <a:pt x="5971" y="16686"/>
                    </a:cubicBezTo>
                    <a:cubicBezTo>
                      <a:pt x="6932" y="17250"/>
                      <a:pt x="8324" y="17793"/>
                      <a:pt x="9664" y="17793"/>
                    </a:cubicBezTo>
                    <a:cubicBezTo>
                      <a:pt x="11257" y="17793"/>
                      <a:pt x="12776" y="17026"/>
                      <a:pt x="13410" y="14617"/>
                    </a:cubicBezTo>
                    <a:cubicBezTo>
                      <a:pt x="14544" y="10148"/>
                      <a:pt x="11508" y="3643"/>
                      <a:pt x="10441" y="1742"/>
                    </a:cubicBezTo>
                    <a:cubicBezTo>
                      <a:pt x="9848" y="652"/>
                      <a:pt x="8314" y="1"/>
                      <a:pt x="66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9">
                <a:extLst>
                  <a:ext uri="{FF2B5EF4-FFF2-40B4-BE49-F238E27FC236}">
                    <a16:creationId xmlns:a16="http://schemas.microsoft.com/office/drawing/2014/main" id="{C83E7CCE-5BD7-7724-4852-AD07D7CAD974}"/>
                  </a:ext>
                </a:extLst>
              </p:cNvPr>
              <p:cNvSpPr/>
              <p:nvPr/>
            </p:nvSpPr>
            <p:spPr>
              <a:xfrm>
                <a:off x="6084011" y="1466840"/>
                <a:ext cx="38136" cy="6765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370" fill="none" extrusionOk="0">
                    <a:moveTo>
                      <a:pt x="401" y="1"/>
                    </a:moveTo>
                    <a:cubicBezTo>
                      <a:pt x="401" y="1"/>
                      <a:pt x="1335" y="1702"/>
                      <a:pt x="968" y="2069"/>
                    </a:cubicBezTo>
                    <a:cubicBezTo>
                      <a:pt x="701" y="2302"/>
                      <a:pt x="334" y="2369"/>
                      <a:pt x="1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9">
                <a:extLst>
                  <a:ext uri="{FF2B5EF4-FFF2-40B4-BE49-F238E27FC236}">
                    <a16:creationId xmlns:a16="http://schemas.microsoft.com/office/drawing/2014/main" id="{8D63FE7A-B5D6-B80F-F9F3-B9FE9F36BFC9}"/>
                  </a:ext>
                </a:extLst>
              </p:cNvPr>
              <p:cNvSpPr/>
              <p:nvPr/>
            </p:nvSpPr>
            <p:spPr>
              <a:xfrm>
                <a:off x="5969746" y="1425906"/>
                <a:ext cx="46700" cy="32399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135" fill="none" extrusionOk="0">
                    <a:moveTo>
                      <a:pt x="1" y="1135"/>
                    </a:moveTo>
                    <a:cubicBezTo>
                      <a:pt x="1" y="1135"/>
                      <a:pt x="201" y="0"/>
                      <a:pt x="1635" y="0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9">
                <a:extLst>
                  <a:ext uri="{FF2B5EF4-FFF2-40B4-BE49-F238E27FC236}">
                    <a16:creationId xmlns:a16="http://schemas.microsoft.com/office/drawing/2014/main" id="{B164EF45-E5F2-3936-AAA0-4F501131E31C}"/>
                  </a:ext>
                </a:extLst>
              </p:cNvPr>
              <p:cNvSpPr/>
              <p:nvPr/>
            </p:nvSpPr>
            <p:spPr>
              <a:xfrm>
                <a:off x="5994523" y="1474461"/>
                <a:ext cx="40962" cy="3051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9" fill="none" extrusionOk="0">
                    <a:moveTo>
                      <a:pt x="0" y="568"/>
                    </a:moveTo>
                    <a:cubicBezTo>
                      <a:pt x="0" y="568"/>
                      <a:pt x="1068" y="1068"/>
                      <a:pt x="1435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9">
                <a:extLst>
                  <a:ext uri="{FF2B5EF4-FFF2-40B4-BE49-F238E27FC236}">
                    <a16:creationId xmlns:a16="http://schemas.microsoft.com/office/drawing/2014/main" id="{0C9704D0-63A6-003F-387A-8746809CC576}"/>
                  </a:ext>
                </a:extLst>
              </p:cNvPr>
              <p:cNvSpPr/>
              <p:nvPr/>
            </p:nvSpPr>
            <p:spPr>
              <a:xfrm>
                <a:off x="6124974" y="1452567"/>
                <a:ext cx="40962" cy="30486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8" fill="none" extrusionOk="0">
                    <a:moveTo>
                      <a:pt x="0" y="601"/>
                    </a:moveTo>
                    <a:cubicBezTo>
                      <a:pt x="0" y="601"/>
                      <a:pt x="1034" y="1068"/>
                      <a:pt x="1434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9">
                <a:extLst>
                  <a:ext uri="{FF2B5EF4-FFF2-40B4-BE49-F238E27FC236}">
                    <a16:creationId xmlns:a16="http://schemas.microsoft.com/office/drawing/2014/main" id="{271C5EE7-AFF8-6FC5-6354-35E45A9691B7}"/>
                  </a:ext>
                </a:extLst>
              </p:cNvPr>
              <p:cNvSpPr/>
              <p:nvPr/>
            </p:nvSpPr>
            <p:spPr>
              <a:xfrm>
                <a:off x="6100196" y="1390682"/>
                <a:ext cx="56205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8" fill="none" extrusionOk="0">
                    <a:moveTo>
                      <a:pt x="1" y="567"/>
                    </a:moveTo>
                    <a:cubicBezTo>
                      <a:pt x="535" y="34"/>
                      <a:pt x="1368" y="0"/>
                      <a:pt x="1969" y="501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9">
                <a:extLst>
                  <a:ext uri="{FF2B5EF4-FFF2-40B4-BE49-F238E27FC236}">
                    <a16:creationId xmlns:a16="http://schemas.microsoft.com/office/drawing/2014/main" id="{80659DC9-CDDE-2FBE-FCA5-17397C3AA7E4}"/>
                  </a:ext>
                </a:extLst>
              </p:cNvPr>
              <p:cNvSpPr/>
              <p:nvPr/>
            </p:nvSpPr>
            <p:spPr>
              <a:xfrm>
                <a:off x="5846917" y="1184045"/>
                <a:ext cx="379962" cy="585715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20519" extrusionOk="0">
                    <a:moveTo>
                      <a:pt x="8307" y="1"/>
                    </a:moveTo>
                    <a:cubicBezTo>
                      <a:pt x="7840" y="1"/>
                      <a:pt x="7373" y="67"/>
                      <a:pt x="6939" y="201"/>
                    </a:cubicBezTo>
                    <a:cubicBezTo>
                      <a:pt x="6853" y="195"/>
                      <a:pt x="6770" y="192"/>
                      <a:pt x="6690" y="192"/>
                    </a:cubicBezTo>
                    <a:cubicBezTo>
                      <a:pt x="4904" y="192"/>
                      <a:pt x="4511" y="1570"/>
                      <a:pt x="3170" y="2336"/>
                    </a:cubicBezTo>
                    <a:cubicBezTo>
                      <a:pt x="1802" y="3170"/>
                      <a:pt x="935" y="5538"/>
                      <a:pt x="935" y="5538"/>
                    </a:cubicBezTo>
                    <a:lnTo>
                      <a:pt x="1002" y="5538"/>
                    </a:lnTo>
                    <a:cubicBezTo>
                      <a:pt x="1" y="7006"/>
                      <a:pt x="1" y="8807"/>
                      <a:pt x="1102" y="11809"/>
                    </a:cubicBezTo>
                    <a:cubicBezTo>
                      <a:pt x="1102" y="11809"/>
                      <a:pt x="3470" y="18180"/>
                      <a:pt x="5571" y="19415"/>
                    </a:cubicBezTo>
                    <a:cubicBezTo>
                      <a:pt x="6514" y="19977"/>
                      <a:pt x="7900" y="20519"/>
                      <a:pt x="9236" y="20519"/>
                    </a:cubicBezTo>
                    <a:cubicBezTo>
                      <a:pt x="10833" y="20519"/>
                      <a:pt x="12359" y="19746"/>
                      <a:pt x="12977" y="17313"/>
                    </a:cubicBezTo>
                    <a:cubicBezTo>
                      <a:pt x="13244" y="16112"/>
                      <a:pt x="13310" y="14878"/>
                      <a:pt x="13177" y="13677"/>
                    </a:cubicBezTo>
                    <a:cubicBezTo>
                      <a:pt x="12238" y="13263"/>
                      <a:pt x="10272" y="12461"/>
                      <a:pt x="9130" y="12461"/>
                    </a:cubicBezTo>
                    <a:cubicBezTo>
                      <a:pt x="8892" y="12461"/>
                      <a:pt x="8690" y="12496"/>
                      <a:pt x="8540" y="12576"/>
                    </a:cubicBezTo>
                    <a:cubicBezTo>
                      <a:pt x="7373" y="13143"/>
                      <a:pt x="4437" y="15145"/>
                      <a:pt x="4437" y="16646"/>
                    </a:cubicBezTo>
                    <a:cubicBezTo>
                      <a:pt x="4437" y="16646"/>
                      <a:pt x="2536" y="14077"/>
                      <a:pt x="2536" y="13143"/>
                    </a:cubicBezTo>
                    <a:cubicBezTo>
                      <a:pt x="2536" y="12176"/>
                      <a:pt x="3303" y="11876"/>
                      <a:pt x="2636" y="10675"/>
                    </a:cubicBezTo>
                    <a:cubicBezTo>
                      <a:pt x="1969" y="9441"/>
                      <a:pt x="1002" y="9341"/>
                      <a:pt x="1302" y="7906"/>
                    </a:cubicBezTo>
                    <a:cubicBezTo>
                      <a:pt x="1569" y="6572"/>
                      <a:pt x="4170" y="5171"/>
                      <a:pt x="5471" y="4971"/>
                    </a:cubicBezTo>
                    <a:cubicBezTo>
                      <a:pt x="6272" y="5638"/>
                      <a:pt x="7273" y="6005"/>
                      <a:pt x="8307" y="6005"/>
                    </a:cubicBezTo>
                    <a:cubicBezTo>
                      <a:pt x="10408" y="6005"/>
                      <a:pt x="12109" y="4671"/>
                      <a:pt x="12109" y="3003"/>
                    </a:cubicBezTo>
                    <a:cubicBezTo>
                      <a:pt x="12109" y="1335"/>
                      <a:pt x="10408" y="1"/>
                      <a:pt x="83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9">
                <a:extLst>
                  <a:ext uri="{FF2B5EF4-FFF2-40B4-BE49-F238E27FC236}">
                    <a16:creationId xmlns:a16="http://schemas.microsoft.com/office/drawing/2014/main" id="{F4405B89-7D6C-9E4D-3B68-1BB5EC3669F1}"/>
                  </a:ext>
                </a:extLst>
              </p:cNvPr>
              <p:cNvSpPr/>
              <p:nvPr/>
            </p:nvSpPr>
            <p:spPr>
              <a:xfrm>
                <a:off x="6070681" y="1571600"/>
                <a:ext cx="86691" cy="57147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2002" fill="none" extrusionOk="0">
                    <a:moveTo>
                      <a:pt x="3036" y="0"/>
                    </a:moveTo>
                    <a:cubicBezTo>
                      <a:pt x="3036" y="0"/>
                      <a:pt x="1635" y="2002"/>
                      <a:pt x="1" y="667"/>
                    </a:cubicBezTo>
                  </a:path>
                </a:pathLst>
              </a:custGeom>
              <a:noFill/>
              <a:ln w="108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9">
                <a:extLst>
                  <a:ext uri="{FF2B5EF4-FFF2-40B4-BE49-F238E27FC236}">
                    <a16:creationId xmlns:a16="http://schemas.microsoft.com/office/drawing/2014/main" id="{28B2ED91-09BA-4FB0-09F2-6F2CF5CB5598}"/>
                  </a:ext>
                </a:extLst>
              </p:cNvPr>
              <p:cNvSpPr/>
              <p:nvPr/>
            </p:nvSpPr>
            <p:spPr>
              <a:xfrm>
                <a:off x="5679329" y="2722763"/>
                <a:ext cx="213317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6873" extrusionOk="0">
                    <a:moveTo>
                      <a:pt x="3070" y="1"/>
                    </a:moveTo>
                    <a:lnTo>
                      <a:pt x="1" y="3804"/>
                    </a:lnTo>
                    <a:cubicBezTo>
                      <a:pt x="601" y="5505"/>
                      <a:pt x="2436" y="6873"/>
                      <a:pt x="2436" y="6873"/>
                    </a:cubicBezTo>
                    <a:lnTo>
                      <a:pt x="4404" y="3804"/>
                    </a:lnTo>
                    <a:cubicBezTo>
                      <a:pt x="4404" y="3804"/>
                      <a:pt x="5738" y="5038"/>
                      <a:pt x="6372" y="5038"/>
                    </a:cubicBezTo>
                    <a:cubicBezTo>
                      <a:pt x="6973" y="5038"/>
                      <a:pt x="7206" y="4671"/>
                      <a:pt x="7340" y="4071"/>
                    </a:cubicBezTo>
                    <a:cubicBezTo>
                      <a:pt x="7473" y="3437"/>
                      <a:pt x="6105" y="3337"/>
                      <a:pt x="6105" y="3337"/>
                    </a:cubicBezTo>
                    <a:cubicBezTo>
                      <a:pt x="5538" y="2703"/>
                      <a:pt x="5005" y="2036"/>
                      <a:pt x="4538" y="1369"/>
                    </a:cubicBezTo>
                    <a:cubicBezTo>
                      <a:pt x="4104" y="835"/>
                      <a:pt x="3604" y="368"/>
                      <a:pt x="30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9">
                <a:extLst>
                  <a:ext uri="{FF2B5EF4-FFF2-40B4-BE49-F238E27FC236}">
                    <a16:creationId xmlns:a16="http://schemas.microsoft.com/office/drawing/2014/main" id="{37DA9F86-D551-299D-308C-D9E12C2649A4}"/>
                  </a:ext>
                </a:extLst>
              </p:cNvPr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fill="none" extrusionOk="0">
                    <a:moveTo>
                      <a:pt x="35226" y="17614"/>
                    </a:moveTo>
                    <a:cubicBezTo>
                      <a:pt x="35226" y="27354"/>
                      <a:pt x="27354" y="35226"/>
                      <a:pt x="17613" y="35226"/>
                    </a:cubicBezTo>
                    <a:cubicBezTo>
                      <a:pt x="7906" y="35226"/>
                      <a:pt x="1" y="27354"/>
                      <a:pt x="1" y="17614"/>
                    </a:cubicBezTo>
                    <a:cubicBezTo>
                      <a:pt x="1" y="7907"/>
                      <a:pt x="7906" y="1"/>
                      <a:pt x="17613" y="1"/>
                    </a:cubicBezTo>
                    <a:cubicBezTo>
                      <a:pt x="27354" y="1"/>
                      <a:pt x="35226" y="7907"/>
                      <a:pt x="35226" y="17614"/>
                    </a:cubicBezTo>
                    <a:close/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9">
                <a:extLst>
                  <a:ext uri="{FF2B5EF4-FFF2-40B4-BE49-F238E27FC236}">
                    <a16:creationId xmlns:a16="http://schemas.microsoft.com/office/drawing/2014/main" id="{2BF9FE51-450C-6B20-E0BD-0919ED3D9D1B}"/>
                  </a:ext>
                </a:extLst>
              </p:cNvPr>
              <p:cNvSpPr/>
              <p:nvPr/>
            </p:nvSpPr>
            <p:spPr>
              <a:xfrm>
                <a:off x="6464887" y="1504662"/>
                <a:ext cx="59060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3560" extrusionOk="0">
                    <a:moveTo>
                      <a:pt x="1853" y="1"/>
                    </a:moveTo>
                    <a:cubicBezTo>
                      <a:pt x="1495" y="1"/>
                      <a:pt x="797" y="72"/>
                      <a:pt x="601" y="611"/>
                    </a:cubicBezTo>
                    <a:cubicBezTo>
                      <a:pt x="368" y="1344"/>
                      <a:pt x="1" y="2078"/>
                      <a:pt x="1" y="2579"/>
                    </a:cubicBezTo>
                    <a:cubicBezTo>
                      <a:pt x="1" y="3079"/>
                      <a:pt x="134" y="3446"/>
                      <a:pt x="734" y="3546"/>
                    </a:cubicBezTo>
                    <a:cubicBezTo>
                      <a:pt x="777" y="3555"/>
                      <a:pt x="819" y="3560"/>
                      <a:pt x="860" y="3560"/>
                    </a:cubicBezTo>
                    <a:cubicBezTo>
                      <a:pt x="1385" y="3560"/>
                      <a:pt x="1702" y="2812"/>
                      <a:pt x="1702" y="2812"/>
                    </a:cubicBezTo>
                    <a:lnTo>
                      <a:pt x="2069" y="10"/>
                    </a:lnTo>
                    <a:cubicBezTo>
                      <a:pt x="2069" y="10"/>
                      <a:pt x="1983" y="1"/>
                      <a:pt x="18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9">
                <a:extLst>
                  <a:ext uri="{FF2B5EF4-FFF2-40B4-BE49-F238E27FC236}">
                    <a16:creationId xmlns:a16="http://schemas.microsoft.com/office/drawing/2014/main" id="{298B208E-02E0-E7E5-9E6D-907EEEC2234A}"/>
                  </a:ext>
                </a:extLst>
              </p:cNvPr>
              <p:cNvSpPr/>
              <p:nvPr/>
            </p:nvSpPr>
            <p:spPr>
              <a:xfrm>
                <a:off x="6513442" y="1476345"/>
                <a:ext cx="174296" cy="269893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9455" extrusionOk="0">
                    <a:moveTo>
                      <a:pt x="1408" y="0"/>
                    </a:moveTo>
                    <a:cubicBezTo>
                      <a:pt x="1134" y="0"/>
                      <a:pt x="867" y="36"/>
                      <a:pt x="635" y="135"/>
                    </a:cubicBezTo>
                    <a:cubicBezTo>
                      <a:pt x="635" y="135"/>
                      <a:pt x="1" y="3437"/>
                      <a:pt x="1" y="4438"/>
                    </a:cubicBezTo>
                    <a:cubicBezTo>
                      <a:pt x="34" y="5172"/>
                      <a:pt x="301" y="5906"/>
                      <a:pt x="735" y="6506"/>
                    </a:cubicBezTo>
                    <a:cubicBezTo>
                      <a:pt x="968" y="6773"/>
                      <a:pt x="1268" y="6940"/>
                      <a:pt x="1602" y="7006"/>
                    </a:cubicBezTo>
                    <a:lnTo>
                      <a:pt x="2202" y="6273"/>
                    </a:lnTo>
                    <a:lnTo>
                      <a:pt x="2202" y="6273"/>
                    </a:lnTo>
                    <a:cubicBezTo>
                      <a:pt x="2202" y="6273"/>
                      <a:pt x="1469" y="7240"/>
                      <a:pt x="2469" y="8474"/>
                    </a:cubicBezTo>
                    <a:cubicBezTo>
                      <a:pt x="3058" y="9205"/>
                      <a:pt x="3561" y="9454"/>
                      <a:pt x="4059" y="9454"/>
                    </a:cubicBezTo>
                    <a:cubicBezTo>
                      <a:pt x="4380" y="9454"/>
                      <a:pt x="4699" y="9351"/>
                      <a:pt x="5038" y="9208"/>
                    </a:cubicBezTo>
                    <a:cubicBezTo>
                      <a:pt x="5872" y="8841"/>
                      <a:pt x="6105" y="8341"/>
                      <a:pt x="5738" y="7006"/>
                    </a:cubicBezTo>
                    <a:cubicBezTo>
                      <a:pt x="5405" y="5639"/>
                      <a:pt x="5138" y="3437"/>
                      <a:pt x="4904" y="2103"/>
                    </a:cubicBezTo>
                    <a:cubicBezTo>
                      <a:pt x="4637" y="769"/>
                      <a:pt x="3804" y="268"/>
                      <a:pt x="3303" y="268"/>
                    </a:cubicBezTo>
                    <a:cubicBezTo>
                      <a:pt x="2961" y="268"/>
                      <a:pt x="2155" y="0"/>
                      <a:pt x="1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9">
                <a:extLst>
                  <a:ext uri="{FF2B5EF4-FFF2-40B4-BE49-F238E27FC236}">
                    <a16:creationId xmlns:a16="http://schemas.microsoft.com/office/drawing/2014/main" id="{680A14DC-1B5C-3AA2-A82E-24D8FA638C53}"/>
                  </a:ext>
                </a:extLst>
              </p:cNvPr>
              <p:cNvSpPr/>
              <p:nvPr/>
            </p:nvSpPr>
            <p:spPr>
              <a:xfrm>
                <a:off x="6512500" y="1589669"/>
                <a:ext cx="96197" cy="32427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1136" fill="none" extrusionOk="0">
                    <a:moveTo>
                      <a:pt x="201" y="1135"/>
                    </a:moveTo>
                    <a:cubicBezTo>
                      <a:pt x="201" y="1135"/>
                      <a:pt x="0" y="368"/>
                      <a:pt x="901" y="268"/>
                    </a:cubicBezTo>
                    <a:cubicBezTo>
                      <a:pt x="1835" y="168"/>
                      <a:pt x="3370" y="1"/>
                      <a:pt x="3370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9">
                <a:extLst>
                  <a:ext uri="{FF2B5EF4-FFF2-40B4-BE49-F238E27FC236}">
                    <a16:creationId xmlns:a16="http://schemas.microsoft.com/office/drawing/2014/main" id="{AF105598-94A4-ACAF-2D3A-135E7F4F02BE}"/>
                  </a:ext>
                </a:extLst>
              </p:cNvPr>
              <p:cNvSpPr/>
              <p:nvPr/>
            </p:nvSpPr>
            <p:spPr>
              <a:xfrm>
                <a:off x="6521064" y="1550648"/>
                <a:ext cx="82866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568" fill="none" extrusionOk="0">
                    <a:moveTo>
                      <a:pt x="1" y="567"/>
                    </a:moveTo>
                    <a:cubicBezTo>
                      <a:pt x="1" y="567"/>
                      <a:pt x="2136" y="0"/>
                      <a:pt x="2903" y="1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9">
                <a:extLst>
                  <a:ext uri="{FF2B5EF4-FFF2-40B4-BE49-F238E27FC236}">
                    <a16:creationId xmlns:a16="http://schemas.microsoft.com/office/drawing/2014/main" id="{4E1BFD5E-14A5-DD17-BA02-6469082058C7}"/>
                  </a:ext>
                </a:extLst>
              </p:cNvPr>
              <p:cNvSpPr/>
              <p:nvPr/>
            </p:nvSpPr>
            <p:spPr>
              <a:xfrm>
                <a:off x="6525831" y="1517307"/>
                <a:ext cx="68594" cy="5738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01" fill="none" extrusionOk="0">
                    <a:moveTo>
                      <a:pt x="0" y="201"/>
                    </a:moveTo>
                    <a:cubicBezTo>
                      <a:pt x="801" y="67"/>
                      <a:pt x="1602" y="1"/>
                      <a:pt x="2402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9">
                <a:extLst>
                  <a:ext uri="{FF2B5EF4-FFF2-40B4-BE49-F238E27FC236}">
                    <a16:creationId xmlns:a16="http://schemas.microsoft.com/office/drawing/2014/main" id="{2828068F-F93B-F34F-3376-7A1BB47E48BD}"/>
                  </a:ext>
                </a:extLst>
              </p:cNvPr>
              <p:cNvSpPr/>
              <p:nvPr/>
            </p:nvSpPr>
            <p:spPr>
              <a:xfrm>
                <a:off x="6545812" y="1639195"/>
                <a:ext cx="36224" cy="12417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435" fill="none" extrusionOk="0">
                    <a:moveTo>
                      <a:pt x="1" y="0"/>
                    </a:moveTo>
                    <a:cubicBezTo>
                      <a:pt x="368" y="301"/>
                      <a:pt x="835" y="434"/>
                      <a:pt x="1269" y="3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5" name="Google Shape;785;p39">
            <a:extLst>
              <a:ext uri="{FF2B5EF4-FFF2-40B4-BE49-F238E27FC236}">
                <a16:creationId xmlns:a16="http://schemas.microsoft.com/office/drawing/2014/main" id="{D00A0804-9168-BA64-F266-1DEC4074FA6E}"/>
              </a:ext>
            </a:extLst>
          </p:cNvPr>
          <p:cNvGrpSpPr/>
          <p:nvPr/>
        </p:nvGrpSpPr>
        <p:grpSpPr>
          <a:xfrm>
            <a:off x="829774" y="0"/>
            <a:ext cx="0" cy="5143500"/>
            <a:chOff x="1256113" y="0"/>
            <a:chExt cx="0" cy="5143500"/>
          </a:xfrm>
        </p:grpSpPr>
        <p:cxnSp>
          <p:nvCxnSpPr>
            <p:cNvPr id="786" name="Google Shape;786;p39">
              <a:extLst>
                <a:ext uri="{FF2B5EF4-FFF2-40B4-BE49-F238E27FC236}">
                  <a16:creationId xmlns:a16="http://schemas.microsoft.com/office/drawing/2014/main" id="{1EB8F099-5E88-35EB-147E-6DFFD1CF6004}"/>
                </a:ext>
              </a:extLst>
            </p:cNvPr>
            <p:cNvCxnSpPr/>
            <p:nvPr/>
          </p:nvCxnSpPr>
          <p:spPr>
            <a:xfrm>
              <a:off x="1256113" y="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" name="Google Shape;787;p39">
              <a:extLst>
                <a:ext uri="{FF2B5EF4-FFF2-40B4-BE49-F238E27FC236}">
                  <a16:creationId xmlns:a16="http://schemas.microsoft.com/office/drawing/2014/main" id="{C20A058E-1114-7AAC-7701-62ED60E535A6}"/>
                </a:ext>
              </a:extLst>
            </p:cNvPr>
            <p:cNvCxnSpPr/>
            <p:nvPr/>
          </p:nvCxnSpPr>
          <p:spPr>
            <a:xfrm>
              <a:off x="1256113" y="411480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987553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>
          <a:extLst>
            <a:ext uri="{FF2B5EF4-FFF2-40B4-BE49-F238E27FC236}">
              <a16:creationId xmlns:a16="http://schemas.microsoft.com/office/drawing/2014/main" id="{99C1C800-BE37-926D-3E43-C958CA648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095E4B81-5577-C36F-C392-54F488D11342}"/>
              </a:ext>
            </a:extLst>
          </p:cNvPr>
          <p:cNvSpPr txBox="1"/>
          <p:nvPr/>
        </p:nvSpPr>
        <p:spPr>
          <a:xfrm>
            <a:off x="2510952" y="68478"/>
            <a:ext cx="41220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Georgia Pro Black" panose="02040A02050405020203" pitchFamily="18" charset="0"/>
              </a:rPr>
              <a:t>Data Generation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994169-AC39-7665-B5AB-703D3BD48064}"/>
              </a:ext>
            </a:extLst>
          </p:cNvPr>
          <p:cNvSpPr txBox="1"/>
          <p:nvPr/>
        </p:nvSpPr>
        <p:spPr>
          <a:xfrm>
            <a:off x="156029" y="791031"/>
            <a:ext cx="8831943" cy="1088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1500" dirty="0"/>
              <a:t>To give you a clearer idea about the structure and content of the data, I'll now show a simple sample from each table to illustrate how the data looks. These samples represent just a small portion of the overall data 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7236E4-FB78-38E0-F88F-C98DB09B18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076" t="721"/>
          <a:stretch>
            <a:fillRect/>
          </a:stretch>
        </p:blipFill>
        <p:spPr>
          <a:xfrm>
            <a:off x="427158" y="2609225"/>
            <a:ext cx="3963413" cy="2371855"/>
          </a:xfrm>
          <a:prstGeom prst="rect">
            <a:avLst/>
          </a:prstGeom>
          <a:ln w="88900" cap="sq" cmpd="thickThin">
            <a:solidFill>
              <a:schemeClr val="bg2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59451F-AFFC-C645-D765-9569056541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339" b="21253"/>
          <a:stretch>
            <a:fillRect/>
          </a:stretch>
        </p:blipFill>
        <p:spPr>
          <a:xfrm>
            <a:off x="5287943" y="2609225"/>
            <a:ext cx="3428899" cy="1424575"/>
          </a:xfrm>
          <a:prstGeom prst="rect">
            <a:avLst/>
          </a:prstGeom>
          <a:ln w="88900" cap="sq" cmpd="thickThin">
            <a:solidFill>
              <a:schemeClr val="bg2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D1ACD1D-1069-643A-6CBD-88C7BF00E2EF}"/>
              </a:ext>
            </a:extLst>
          </p:cNvPr>
          <p:cNvSpPr txBox="1"/>
          <p:nvPr/>
        </p:nvSpPr>
        <p:spPr>
          <a:xfrm>
            <a:off x="1231733" y="2059617"/>
            <a:ext cx="23542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Georgia Pro Black" panose="02040A02050405020203" pitchFamily="18" charset="0"/>
              </a:rPr>
              <a:t>Companies 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9AC9C3-275F-BEDE-CB09-B7642C1C3DF5}"/>
              </a:ext>
            </a:extLst>
          </p:cNvPr>
          <p:cNvSpPr txBox="1"/>
          <p:nvPr/>
        </p:nvSpPr>
        <p:spPr>
          <a:xfrm>
            <a:off x="5421036" y="2059617"/>
            <a:ext cx="3162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Georgia Pro Black" panose="02040A02050405020203" pitchFamily="18" charset="0"/>
              </a:rPr>
              <a:t>ExperienceLevels Table</a:t>
            </a:r>
          </a:p>
        </p:txBody>
      </p:sp>
    </p:spTree>
    <p:extLst>
      <p:ext uri="{BB962C8B-B14F-4D97-AF65-F5344CB8AC3E}">
        <p14:creationId xmlns:p14="http://schemas.microsoft.com/office/powerpoint/2010/main" val="1368553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>
          <a:extLst>
            <a:ext uri="{FF2B5EF4-FFF2-40B4-BE49-F238E27FC236}">
              <a16:creationId xmlns:a16="http://schemas.microsoft.com/office/drawing/2014/main" id="{B5E6932A-4AEE-F16C-72C9-047E7CAAF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70346FB4-8E22-DA7F-3155-4F5E955715DD}"/>
              </a:ext>
            </a:extLst>
          </p:cNvPr>
          <p:cNvSpPr txBox="1"/>
          <p:nvPr/>
        </p:nvSpPr>
        <p:spPr>
          <a:xfrm>
            <a:off x="2121158" y="68478"/>
            <a:ext cx="49016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Georgia Pro Black" panose="02040A02050405020203" pitchFamily="18" charset="0"/>
              </a:rPr>
              <a:t>Tables Overview (Cont.)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A8FC78-7638-A3E5-18C3-16CD9C3CCAB4}"/>
              </a:ext>
            </a:extLst>
          </p:cNvPr>
          <p:cNvSpPr txBox="1"/>
          <p:nvPr/>
        </p:nvSpPr>
        <p:spPr>
          <a:xfrm>
            <a:off x="156029" y="791031"/>
            <a:ext cx="8831943" cy="1088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1500" dirty="0"/>
              <a:t>To give you a clearer idea about the structure and content of the data, I'll now show a simple sample from each table to illustrate how the data looks. These samples represent just a small portion of the overall data 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DBE28F-F87F-7692-9A10-87FF1D77B123}"/>
              </a:ext>
            </a:extLst>
          </p:cNvPr>
          <p:cNvSpPr txBox="1"/>
          <p:nvPr/>
        </p:nvSpPr>
        <p:spPr>
          <a:xfrm>
            <a:off x="1064764" y="2059617"/>
            <a:ext cx="2688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Georgia Pro Black" panose="02040A02050405020203" pitchFamily="18" charset="0"/>
              </a:rPr>
              <a:t>Governorates 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797D04-E5CB-0299-CC9F-37C4CA36D7EE}"/>
              </a:ext>
            </a:extLst>
          </p:cNvPr>
          <p:cNvSpPr txBox="1"/>
          <p:nvPr/>
        </p:nvSpPr>
        <p:spPr>
          <a:xfrm>
            <a:off x="5421036" y="2059617"/>
            <a:ext cx="3162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Georgia Pro Black" panose="02040A02050405020203" pitchFamily="18" charset="0"/>
              </a:rPr>
              <a:t>JobSkills Table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BF4F57-DBD0-8237-BD51-1787ADC53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479" y="2609223"/>
            <a:ext cx="2180767" cy="2382501"/>
          </a:xfrm>
          <a:prstGeom prst="rect">
            <a:avLst/>
          </a:prstGeom>
          <a:ln w="88900" cap="sq" cmpd="thickThin">
            <a:solidFill>
              <a:schemeClr val="bg2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3D5E65-E620-7B77-F1E2-AFB51067489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810" t="-1211" b="-1"/>
          <a:stretch>
            <a:fillRect/>
          </a:stretch>
        </p:blipFill>
        <p:spPr>
          <a:xfrm>
            <a:off x="6036047" y="2632174"/>
            <a:ext cx="1973589" cy="2359549"/>
          </a:xfrm>
          <a:prstGeom prst="rect">
            <a:avLst/>
          </a:prstGeom>
          <a:ln w="88900" cap="sq" cmpd="thickThin">
            <a:solidFill>
              <a:schemeClr val="bg2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565755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>
          <a:extLst>
            <a:ext uri="{FF2B5EF4-FFF2-40B4-BE49-F238E27FC236}">
              <a16:creationId xmlns:a16="http://schemas.microsoft.com/office/drawing/2014/main" id="{CA43F755-256C-564E-3F76-E731B17DD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1406529-9279-BCD3-3067-14F5D1811F2C}"/>
              </a:ext>
            </a:extLst>
          </p:cNvPr>
          <p:cNvSpPr txBox="1"/>
          <p:nvPr/>
        </p:nvSpPr>
        <p:spPr>
          <a:xfrm>
            <a:off x="2121158" y="68478"/>
            <a:ext cx="49016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Georgia Pro Black" panose="02040A02050405020203" pitchFamily="18" charset="0"/>
              </a:rPr>
              <a:t>Tables Overview (Cont.)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2528F6-D607-9622-1162-F082B9283723}"/>
              </a:ext>
            </a:extLst>
          </p:cNvPr>
          <p:cNvSpPr txBox="1"/>
          <p:nvPr/>
        </p:nvSpPr>
        <p:spPr>
          <a:xfrm>
            <a:off x="156029" y="791031"/>
            <a:ext cx="8831943" cy="1088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1500" dirty="0"/>
              <a:t>To give you a clearer idea about the structure and content of the data, I'll now show a simple sample from each table to illustrate how the data looks. These samples represent just a small portion of the overall data 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2963A3-FF5A-6A28-2D63-AE1371F52CC2}"/>
              </a:ext>
            </a:extLst>
          </p:cNvPr>
          <p:cNvSpPr txBox="1"/>
          <p:nvPr/>
        </p:nvSpPr>
        <p:spPr>
          <a:xfrm>
            <a:off x="1064764" y="2059617"/>
            <a:ext cx="2688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Georgia Pro Black" panose="02040A02050405020203" pitchFamily="18" charset="0"/>
              </a:rPr>
              <a:t>JobTypes 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91637F-4AA4-B6F1-0E15-02127C317A18}"/>
              </a:ext>
            </a:extLst>
          </p:cNvPr>
          <p:cNvSpPr txBox="1"/>
          <p:nvPr/>
        </p:nvSpPr>
        <p:spPr>
          <a:xfrm>
            <a:off x="5421036" y="2059617"/>
            <a:ext cx="3162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Georgia Pro Black" panose="02040A02050405020203" pitchFamily="18" charset="0"/>
              </a:rPr>
              <a:t>Skills Table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991050-5F67-F077-C04B-312F4C3713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33" r="1"/>
          <a:stretch>
            <a:fillRect/>
          </a:stretch>
        </p:blipFill>
        <p:spPr>
          <a:xfrm>
            <a:off x="886128" y="2714552"/>
            <a:ext cx="3045466" cy="2055667"/>
          </a:xfrm>
          <a:prstGeom prst="rect">
            <a:avLst/>
          </a:prstGeom>
          <a:ln w="88900" cap="sq" cmpd="thickThin">
            <a:solidFill>
              <a:schemeClr val="bg2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4DB658-3C53-C64A-44D0-0DD892DABD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2395" y="2609224"/>
            <a:ext cx="1480893" cy="2282198"/>
          </a:xfrm>
          <a:prstGeom prst="rect">
            <a:avLst/>
          </a:prstGeom>
          <a:ln w="88900" cap="sq" cmpd="thickThin">
            <a:solidFill>
              <a:schemeClr val="bg2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987937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>
          <a:extLst>
            <a:ext uri="{FF2B5EF4-FFF2-40B4-BE49-F238E27FC236}">
              <a16:creationId xmlns:a16="http://schemas.microsoft.com/office/drawing/2014/main" id="{F31A97E6-5791-5D48-7FA2-64CCE33341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7C8AD20-67B6-D629-EFA6-B511386E143D}"/>
              </a:ext>
            </a:extLst>
          </p:cNvPr>
          <p:cNvSpPr txBox="1"/>
          <p:nvPr/>
        </p:nvSpPr>
        <p:spPr>
          <a:xfrm>
            <a:off x="2121158" y="68478"/>
            <a:ext cx="49016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Georgia Pro Black" panose="02040A02050405020203" pitchFamily="18" charset="0"/>
              </a:rPr>
              <a:t>Tables Overview (Cont.)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A67B16-DFD2-0701-576B-E6D43004B1D9}"/>
              </a:ext>
            </a:extLst>
          </p:cNvPr>
          <p:cNvSpPr txBox="1"/>
          <p:nvPr/>
        </p:nvSpPr>
        <p:spPr>
          <a:xfrm>
            <a:off x="156029" y="791031"/>
            <a:ext cx="8831943" cy="1088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1500" dirty="0"/>
              <a:t>To give you a clearer idea about the structure and content of the data, I'll now show a simple sample from each table to illustrate how the data looks. These samples represent just a small portion of the overall data 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166542-EE80-7235-B2C1-7D7715F0B853}"/>
              </a:ext>
            </a:extLst>
          </p:cNvPr>
          <p:cNvSpPr txBox="1"/>
          <p:nvPr/>
        </p:nvSpPr>
        <p:spPr>
          <a:xfrm>
            <a:off x="3227903" y="2134567"/>
            <a:ext cx="2688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Georgia Pro Black" panose="02040A02050405020203" pitchFamily="18" charset="0"/>
              </a:rPr>
              <a:t>Jobs Table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13AB33-9FBE-9D66-AC45-349A620D88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04"/>
          <a:stretch>
            <a:fillRect/>
          </a:stretch>
        </p:blipFill>
        <p:spPr>
          <a:xfrm>
            <a:off x="181193" y="2733806"/>
            <a:ext cx="8781615" cy="2049766"/>
          </a:xfrm>
          <a:prstGeom prst="rect">
            <a:avLst/>
          </a:prstGeom>
          <a:ln w="88900" cap="sq" cmpd="thickThin">
            <a:solidFill>
              <a:schemeClr val="bg2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35789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>
          <a:extLst>
            <a:ext uri="{FF2B5EF4-FFF2-40B4-BE49-F238E27FC236}">
              <a16:creationId xmlns:a16="http://schemas.microsoft.com/office/drawing/2014/main" id="{91758D4B-12AF-9C48-2534-603A4187A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6" name="Google Shape;676;p39">
            <a:extLst>
              <a:ext uri="{FF2B5EF4-FFF2-40B4-BE49-F238E27FC236}">
                <a16:creationId xmlns:a16="http://schemas.microsoft.com/office/drawing/2014/main" id="{E5759EFB-8456-5A81-3684-82D968B9E5A6}"/>
              </a:ext>
            </a:extLst>
          </p:cNvPr>
          <p:cNvCxnSpPr/>
          <p:nvPr/>
        </p:nvCxnSpPr>
        <p:spPr>
          <a:xfrm>
            <a:off x="4867275" y="4456352"/>
            <a:ext cx="427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7" name="Google Shape;677;p39">
            <a:extLst>
              <a:ext uri="{FF2B5EF4-FFF2-40B4-BE49-F238E27FC236}">
                <a16:creationId xmlns:a16="http://schemas.microsoft.com/office/drawing/2014/main" id="{A5E5AE77-93BA-F020-32B6-ECEDB8EB5E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4" y="2729707"/>
            <a:ext cx="4144897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dirty="0"/>
              <a:t>Data Profiling</a:t>
            </a:r>
          </a:p>
        </p:txBody>
      </p:sp>
      <p:sp>
        <p:nvSpPr>
          <p:cNvPr id="678" name="Google Shape;678;p39">
            <a:extLst>
              <a:ext uri="{FF2B5EF4-FFF2-40B4-BE49-F238E27FC236}">
                <a16:creationId xmlns:a16="http://schemas.microsoft.com/office/drawing/2014/main" id="{72B047B8-0AC9-B6FE-EEDE-8603E1FFA86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29775" y="1645306"/>
            <a:ext cx="1066500" cy="10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679" name="Google Shape;679;p39">
            <a:extLst>
              <a:ext uri="{FF2B5EF4-FFF2-40B4-BE49-F238E27FC236}">
                <a16:creationId xmlns:a16="http://schemas.microsoft.com/office/drawing/2014/main" id="{C99F431B-9643-341D-BD3B-0F78541C16FD}"/>
              </a:ext>
            </a:extLst>
          </p:cNvPr>
          <p:cNvGrpSpPr/>
          <p:nvPr/>
        </p:nvGrpSpPr>
        <p:grpSpPr>
          <a:xfrm>
            <a:off x="5417233" y="686991"/>
            <a:ext cx="3004399" cy="3894515"/>
            <a:chOff x="5417233" y="686991"/>
            <a:chExt cx="3004399" cy="3894515"/>
          </a:xfrm>
        </p:grpSpPr>
        <p:grpSp>
          <p:nvGrpSpPr>
            <p:cNvPr id="680" name="Google Shape;680;p39">
              <a:extLst>
                <a:ext uri="{FF2B5EF4-FFF2-40B4-BE49-F238E27FC236}">
                  <a16:creationId xmlns:a16="http://schemas.microsoft.com/office/drawing/2014/main" id="{357728C0-FE51-A492-FAD6-DE8FBD3CE307}"/>
                </a:ext>
              </a:extLst>
            </p:cNvPr>
            <p:cNvGrpSpPr/>
            <p:nvPr/>
          </p:nvGrpSpPr>
          <p:grpSpPr>
            <a:xfrm>
              <a:off x="5493668" y="686991"/>
              <a:ext cx="2927964" cy="3769398"/>
              <a:chOff x="5458448" y="687019"/>
              <a:chExt cx="2935596" cy="3779224"/>
            </a:xfrm>
          </p:grpSpPr>
          <p:sp>
            <p:nvSpPr>
              <p:cNvPr id="681" name="Google Shape;681;p39">
                <a:extLst>
                  <a:ext uri="{FF2B5EF4-FFF2-40B4-BE49-F238E27FC236}">
                    <a16:creationId xmlns:a16="http://schemas.microsoft.com/office/drawing/2014/main" id="{B98E7454-CB4E-C372-82D6-5440A3E2EAEE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9">
                <a:extLst>
                  <a:ext uri="{FF2B5EF4-FFF2-40B4-BE49-F238E27FC236}">
                    <a16:creationId xmlns:a16="http://schemas.microsoft.com/office/drawing/2014/main" id="{0CDDFF8F-485A-0B2C-9315-CE27DCF81F6A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fill="none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9">
                <a:extLst>
                  <a:ext uri="{FF2B5EF4-FFF2-40B4-BE49-F238E27FC236}">
                    <a16:creationId xmlns:a16="http://schemas.microsoft.com/office/drawing/2014/main" id="{33FB65EA-5389-AC6F-2896-C0BB78CFB079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9">
                <a:extLst>
                  <a:ext uri="{FF2B5EF4-FFF2-40B4-BE49-F238E27FC236}">
                    <a16:creationId xmlns:a16="http://schemas.microsoft.com/office/drawing/2014/main" id="{5B75B2EC-12C4-8C0D-9FFE-03B53AB96727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fill="none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9">
                <a:extLst>
                  <a:ext uri="{FF2B5EF4-FFF2-40B4-BE49-F238E27FC236}">
                    <a16:creationId xmlns:a16="http://schemas.microsoft.com/office/drawing/2014/main" id="{CD46D587-EA92-0BA1-2C9C-599874A6CCA8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9">
                <a:extLst>
                  <a:ext uri="{FF2B5EF4-FFF2-40B4-BE49-F238E27FC236}">
                    <a16:creationId xmlns:a16="http://schemas.microsoft.com/office/drawing/2014/main" id="{45155A66-6AA0-D58C-6585-ECF450ACFFE2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fill="none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9">
                <a:extLst>
                  <a:ext uri="{FF2B5EF4-FFF2-40B4-BE49-F238E27FC236}">
                    <a16:creationId xmlns:a16="http://schemas.microsoft.com/office/drawing/2014/main" id="{E03CE494-02BE-C01A-16B9-53CD7BE62597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9">
                <a:extLst>
                  <a:ext uri="{FF2B5EF4-FFF2-40B4-BE49-F238E27FC236}">
                    <a16:creationId xmlns:a16="http://schemas.microsoft.com/office/drawing/2014/main" id="{0F27711F-0386-3364-70A7-5CADE9C86B3C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fill="none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9">
                <a:extLst>
                  <a:ext uri="{FF2B5EF4-FFF2-40B4-BE49-F238E27FC236}">
                    <a16:creationId xmlns:a16="http://schemas.microsoft.com/office/drawing/2014/main" id="{86267745-CC10-FFA2-E8C9-505416EB064F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9">
                <a:extLst>
                  <a:ext uri="{FF2B5EF4-FFF2-40B4-BE49-F238E27FC236}">
                    <a16:creationId xmlns:a16="http://schemas.microsoft.com/office/drawing/2014/main" id="{9E8C6902-B958-C702-BF27-B127DE53D21A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9">
                <a:extLst>
                  <a:ext uri="{FF2B5EF4-FFF2-40B4-BE49-F238E27FC236}">
                    <a16:creationId xmlns:a16="http://schemas.microsoft.com/office/drawing/2014/main" id="{E0BB47D5-705F-2046-C943-0A2B6343B5AC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9">
                <a:extLst>
                  <a:ext uri="{FF2B5EF4-FFF2-40B4-BE49-F238E27FC236}">
                    <a16:creationId xmlns:a16="http://schemas.microsoft.com/office/drawing/2014/main" id="{D696263D-1F56-0219-E1A6-D9C0BD91AA0B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9">
                <a:extLst>
                  <a:ext uri="{FF2B5EF4-FFF2-40B4-BE49-F238E27FC236}">
                    <a16:creationId xmlns:a16="http://schemas.microsoft.com/office/drawing/2014/main" id="{A4836F3A-5B68-3131-A5D8-DA58B6E997A0}"/>
                  </a:ext>
                </a:extLst>
              </p:cNvPr>
              <p:cNvSpPr/>
              <p:nvPr/>
            </p:nvSpPr>
            <p:spPr>
              <a:xfrm>
                <a:off x="5458448" y="687019"/>
                <a:ext cx="2935596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02840" y="132395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9">
                <a:extLst>
                  <a:ext uri="{FF2B5EF4-FFF2-40B4-BE49-F238E27FC236}">
                    <a16:creationId xmlns:a16="http://schemas.microsoft.com/office/drawing/2014/main" id="{127C9420-0B93-5B39-024C-25DE68DA96A3}"/>
                  </a:ext>
                </a:extLst>
              </p:cNvPr>
              <p:cNvSpPr/>
              <p:nvPr/>
            </p:nvSpPr>
            <p:spPr>
              <a:xfrm>
                <a:off x="5458455" y="687028"/>
                <a:ext cx="468481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6412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6412" y="132395"/>
                    </a:lnTo>
                    <a:lnTo>
                      <a:pt x="16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9">
                <a:extLst>
                  <a:ext uri="{FF2B5EF4-FFF2-40B4-BE49-F238E27FC236}">
                    <a16:creationId xmlns:a16="http://schemas.microsoft.com/office/drawing/2014/main" id="{75E6CF7B-39CA-A12A-665B-D35F18534DF0}"/>
                  </a:ext>
                </a:extLst>
              </p:cNvPr>
              <p:cNvSpPr/>
              <p:nvPr/>
            </p:nvSpPr>
            <p:spPr>
              <a:xfrm>
                <a:off x="6841967" y="1245930"/>
                <a:ext cx="899824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31523" h="3704" extrusionOk="0">
                    <a:moveTo>
                      <a:pt x="0" y="1"/>
                    </a:moveTo>
                    <a:lnTo>
                      <a:pt x="0" y="3704"/>
                    </a:lnTo>
                    <a:lnTo>
                      <a:pt x="31523" y="3704"/>
                    </a:lnTo>
                    <a:lnTo>
                      <a:pt x="31523" y="1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9">
                <a:extLst>
                  <a:ext uri="{FF2B5EF4-FFF2-40B4-BE49-F238E27FC236}">
                    <a16:creationId xmlns:a16="http://schemas.microsoft.com/office/drawing/2014/main" id="{5613B5BF-B215-B964-FF2E-D2661C9EE963}"/>
                  </a:ext>
                </a:extLst>
              </p:cNvPr>
              <p:cNvSpPr/>
              <p:nvPr/>
            </p:nvSpPr>
            <p:spPr>
              <a:xfrm>
                <a:off x="5827877" y="2148609"/>
                <a:ext cx="2468086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04" extrusionOk="0">
                    <a:moveTo>
                      <a:pt x="1" y="1"/>
                    </a:moveTo>
                    <a:lnTo>
                      <a:pt x="1" y="3703"/>
                    </a:lnTo>
                    <a:lnTo>
                      <a:pt x="86462" y="3703"/>
                    </a:lnTo>
                    <a:lnTo>
                      <a:pt x="864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9">
                <a:extLst>
                  <a:ext uri="{FF2B5EF4-FFF2-40B4-BE49-F238E27FC236}">
                    <a16:creationId xmlns:a16="http://schemas.microsoft.com/office/drawing/2014/main" id="{36FE486A-3BEB-B146-E580-C4891F9EEC4D}"/>
                  </a:ext>
                </a:extLst>
              </p:cNvPr>
              <p:cNvSpPr/>
              <p:nvPr/>
            </p:nvSpPr>
            <p:spPr>
              <a:xfrm>
                <a:off x="5827877" y="3603547"/>
                <a:ext cx="2468086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37" extrusionOk="0">
                    <a:moveTo>
                      <a:pt x="1" y="0"/>
                    </a:moveTo>
                    <a:lnTo>
                      <a:pt x="1" y="3736"/>
                    </a:lnTo>
                    <a:lnTo>
                      <a:pt x="86462" y="3736"/>
                    </a:lnTo>
                    <a:lnTo>
                      <a:pt x="864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9">
                <a:extLst>
                  <a:ext uri="{FF2B5EF4-FFF2-40B4-BE49-F238E27FC236}">
                    <a16:creationId xmlns:a16="http://schemas.microsoft.com/office/drawing/2014/main" id="{8DD0EDC5-D4D3-805B-56C7-2A8FE53CB48C}"/>
                  </a:ext>
                </a:extLst>
              </p:cNvPr>
              <p:cNvSpPr/>
              <p:nvPr/>
            </p:nvSpPr>
            <p:spPr>
              <a:xfrm>
                <a:off x="6841967" y="1427819"/>
                <a:ext cx="567503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37" extrusionOk="0">
                    <a:moveTo>
                      <a:pt x="0" y="0"/>
                    </a:moveTo>
                    <a:lnTo>
                      <a:pt x="0" y="3736"/>
                    </a:lnTo>
                    <a:lnTo>
                      <a:pt x="19881" y="3736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9">
                <a:extLst>
                  <a:ext uri="{FF2B5EF4-FFF2-40B4-BE49-F238E27FC236}">
                    <a16:creationId xmlns:a16="http://schemas.microsoft.com/office/drawing/2014/main" id="{ABE9C1E1-E210-1FA5-53F4-2D896F2141E0}"/>
                  </a:ext>
                </a:extLst>
              </p:cNvPr>
              <p:cNvSpPr/>
              <p:nvPr/>
            </p:nvSpPr>
            <p:spPr>
              <a:xfrm>
                <a:off x="6841967" y="1606825"/>
                <a:ext cx="567503" cy="105702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03" extrusionOk="0">
                    <a:moveTo>
                      <a:pt x="0" y="0"/>
                    </a:moveTo>
                    <a:lnTo>
                      <a:pt x="0" y="3703"/>
                    </a:lnTo>
                    <a:lnTo>
                      <a:pt x="19881" y="3703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9">
                <a:extLst>
                  <a:ext uri="{FF2B5EF4-FFF2-40B4-BE49-F238E27FC236}">
                    <a16:creationId xmlns:a16="http://schemas.microsoft.com/office/drawing/2014/main" id="{B01596EE-94C7-71F0-57CA-C9FA18409543}"/>
                  </a:ext>
                </a:extLst>
              </p:cNvPr>
              <p:cNvSpPr/>
              <p:nvPr/>
            </p:nvSpPr>
            <p:spPr>
              <a:xfrm>
                <a:off x="6704837" y="2370460"/>
                <a:ext cx="59060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9">
                <a:extLst>
                  <a:ext uri="{FF2B5EF4-FFF2-40B4-BE49-F238E27FC236}">
                    <a16:creationId xmlns:a16="http://schemas.microsoft.com/office/drawing/2014/main" id="{D9ADD084-A762-B734-6B07-8D3896EC362A}"/>
                  </a:ext>
                </a:extLst>
              </p:cNvPr>
              <p:cNvSpPr/>
              <p:nvPr/>
            </p:nvSpPr>
            <p:spPr>
              <a:xfrm>
                <a:off x="6704837" y="3122678"/>
                <a:ext cx="59060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9">
                <a:extLst>
                  <a:ext uri="{FF2B5EF4-FFF2-40B4-BE49-F238E27FC236}">
                    <a16:creationId xmlns:a16="http://schemas.microsoft.com/office/drawing/2014/main" id="{DFB6C34C-23FE-3CB4-DDA3-24B35AC08BE3}"/>
                  </a:ext>
                </a:extLst>
              </p:cNvPr>
              <p:cNvSpPr/>
              <p:nvPr/>
            </p:nvSpPr>
            <p:spPr>
              <a:xfrm>
                <a:off x="7529416" y="2370460"/>
                <a:ext cx="59088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9">
                <a:extLst>
                  <a:ext uri="{FF2B5EF4-FFF2-40B4-BE49-F238E27FC236}">
                    <a16:creationId xmlns:a16="http://schemas.microsoft.com/office/drawing/2014/main" id="{417C3C8E-C3E3-2466-602C-E67A0411C3D0}"/>
                  </a:ext>
                </a:extLst>
              </p:cNvPr>
              <p:cNvSpPr/>
              <p:nvPr/>
            </p:nvSpPr>
            <p:spPr>
              <a:xfrm>
                <a:off x="7529416" y="3122678"/>
                <a:ext cx="59088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9">
                <a:extLst>
                  <a:ext uri="{FF2B5EF4-FFF2-40B4-BE49-F238E27FC236}">
                    <a16:creationId xmlns:a16="http://schemas.microsoft.com/office/drawing/2014/main" id="{9D434661-DA02-7F6E-F363-64608A0195D3}"/>
                  </a:ext>
                </a:extLst>
              </p:cNvPr>
              <p:cNvSpPr/>
              <p:nvPr/>
            </p:nvSpPr>
            <p:spPr>
              <a:xfrm>
                <a:off x="5458448" y="687019"/>
                <a:ext cx="2935596" cy="19236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6739" extrusionOk="0">
                    <a:moveTo>
                      <a:pt x="0" y="0"/>
                    </a:moveTo>
                    <a:lnTo>
                      <a:pt x="0" y="6738"/>
                    </a:lnTo>
                    <a:lnTo>
                      <a:pt x="102840" y="6738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9">
                <a:extLst>
                  <a:ext uri="{FF2B5EF4-FFF2-40B4-BE49-F238E27FC236}">
                    <a16:creationId xmlns:a16="http://schemas.microsoft.com/office/drawing/2014/main" id="{2ED2E5BA-B62E-C001-1EBF-BDB93AAFD6ED}"/>
                  </a:ext>
                </a:extLst>
              </p:cNvPr>
              <p:cNvSpPr/>
              <p:nvPr/>
            </p:nvSpPr>
            <p:spPr>
              <a:xfrm>
                <a:off x="6841967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9">
                <a:extLst>
                  <a:ext uri="{FF2B5EF4-FFF2-40B4-BE49-F238E27FC236}">
                    <a16:creationId xmlns:a16="http://schemas.microsoft.com/office/drawing/2014/main" id="{38E78800-B153-4F5B-3098-459796AEF511}"/>
                  </a:ext>
                </a:extLst>
              </p:cNvPr>
              <p:cNvSpPr/>
              <p:nvPr/>
            </p:nvSpPr>
            <p:spPr>
              <a:xfrm>
                <a:off x="6841967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9">
                <a:extLst>
                  <a:ext uri="{FF2B5EF4-FFF2-40B4-BE49-F238E27FC236}">
                    <a16:creationId xmlns:a16="http://schemas.microsoft.com/office/drawing/2014/main" id="{AF48F53C-DBE1-281D-BF40-1D3E93E6A04C}"/>
                  </a:ext>
                </a:extLst>
              </p:cNvPr>
              <p:cNvSpPr/>
              <p:nvPr/>
            </p:nvSpPr>
            <p:spPr>
              <a:xfrm>
                <a:off x="6841967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9">
                <a:extLst>
                  <a:ext uri="{FF2B5EF4-FFF2-40B4-BE49-F238E27FC236}">
                    <a16:creationId xmlns:a16="http://schemas.microsoft.com/office/drawing/2014/main" id="{CBE94584-7B29-72A7-3E0B-54BC42EE3008}"/>
                  </a:ext>
                </a:extLst>
              </p:cNvPr>
              <p:cNvSpPr/>
              <p:nvPr/>
            </p:nvSpPr>
            <p:spPr>
              <a:xfrm>
                <a:off x="6841967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9">
                <a:extLst>
                  <a:ext uri="{FF2B5EF4-FFF2-40B4-BE49-F238E27FC236}">
                    <a16:creationId xmlns:a16="http://schemas.microsoft.com/office/drawing/2014/main" id="{955A82C7-96DE-3F60-4AA7-BFBBCFB11FBA}"/>
                  </a:ext>
                </a:extLst>
              </p:cNvPr>
              <p:cNvSpPr/>
              <p:nvPr/>
            </p:nvSpPr>
            <p:spPr>
              <a:xfrm>
                <a:off x="6841967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9">
                <a:extLst>
                  <a:ext uri="{FF2B5EF4-FFF2-40B4-BE49-F238E27FC236}">
                    <a16:creationId xmlns:a16="http://schemas.microsoft.com/office/drawing/2014/main" id="{86B777DA-DA7E-E31B-58C7-606FF14A5466}"/>
                  </a:ext>
                </a:extLst>
              </p:cNvPr>
              <p:cNvSpPr/>
              <p:nvPr/>
            </p:nvSpPr>
            <p:spPr>
              <a:xfrm>
                <a:off x="7623700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9">
                <a:extLst>
                  <a:ext uri="{FF2B5EF4-FFF2-40B4-BE49-F238E27FC236}">
                    <a16:creationId xmlns:a16="http://schemas.microsoft.com/office/drawing/2014/main" id="{FF6199ED-DE61-90A5-42D0-3DBFAF945E6F}"/>
                  </a:ext>
                </a:extLst>
              </p:cNvPr>
              <p:cNvSpPr/>
              <p:nvPr/>
            </p:nvSpPr>
            <p:spPr>
              <a:xfrm>
                <a:off x="7623700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9">
                <a:extLst>
                  <a:ext uri="{FF2B5EF4-FFF2-40B4-BE49-F238E27FC236}">
                    <a16:creationId xmlns:a16="http://schemas.microsoft.com/office/drawing/2014/main" id="{2FDB6123-09F0-F649-2D60-FC9E3098FB4F}"/>
                  </a:ext>
                </a:extLst>
              </p:cNvPr>
              <p:cNvSpPr/>
              <p:nvPr/>
            </p:nvSpPr>
            <p:spPr>
              <a:xfrm>
                <a:off x="7623700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9">
                <a:extLst>
                  <a:ext uri="{FF2B5EF4-FFF2-40B4-BE49-F238E27FC236}">
                    <a16:creationId xmlns:a16="http://schemas.microsoft.com/office/drawing/2014/main" id="{7FD1E4F0-2C1E-6D8F-640E-B78974E9B6E7}"/>
                  </a:ext>
                </a:extLst>
              </p:cNvPr>
              <p:cNvSpPr/>
              <p:nvPr/>
            </p:nvSpPr>
            <p:spPr>
              <a:xfrm>
                <a:off x="7623700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9">
                <a:extLst>
                  <a:ext uri="{FF2B5EF4-FFF2-40B4-BE49-F238E27FC236}">
                    <a16:creationId xmlns:a16="http://schemas.microsoft.com/office/drawing/2014/main" id="{AC5E0736-0614-988B-AE56-6FF3AF82F78B}"/>
                  </a:ext>
                </a:extLst>
              </p:cNvPr>
              <p:cNvSpPr/>
              <p:nvPr/>
            </p:nvSpPr>
            <p:spPr>
              <a:xfrm>
                <a:off x="7623700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9">
                <a:extLst>
                  <a:ext uri="{FF2B5EF4-FFF2-40B4-BE49-F238E27FC236}">
                    <a16:creationId xmlns:a16="http://schemas.microsoft.com/office/drawing/2014/main" id="{512D728B-48C0-C697-0DAB-ED0535ACF67F}"/>
                  </a:ext>
                </a:extLst>
              </p:cNvPr>
              <p:cNvSpPr/>
              <p:nvPr/>
            </p:nvSpPr>
            <p:spPr>
              <a:xfrm>
                <a:off x="6841967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9">
                <a:extLst>
                  <a:ext uri="{FF2B5EF4-FFF2-40B4-BE49-F238E27FC236}">
                    <a16:creationId xmlns:a16="http://schemas.microsoft.com/office/drawing/2014/main" id="{74EAF38E-19ED-D655-35B4-9D949EDDD6F1}"/>
                  </a:ext>
                </a:extLst>
              </p:cNvPr>
              <p:cNvSpPr/>
              <p:nvPr/>
            </p:nvSpPr>
            <p:spPr>
              <a:xfrm>
                <a:off x="6841967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9">
                <a:extLst>
                  <a:ext uri="{FF2B5EF4-FFF2-40B4-BE49-F238E27FC236}">
                    <a16:creationId xmlns:a16="http://schemas.microsoft.com/office/drawing/2014/main" id="{830FE76D-7439-D3AF-BDEE-644800779D2A}"/>
                  </a:ext>
                </a:extLst>
              </p:cNvPr>
              <p:cNvSpPr/>
              <p:nvPr/>
            </p:nvSpPr>
            <p:spPr>
              <a:xfrm>
                <a:off x="6841967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9">
                <a:extLst>
                  <a:ext uri="{FF2B5EF4-FFF2-40B4-BE49-F238E27FC236}">
                    <a16:creationId xmlns:a16="http://schemas.microsoft.com/office/drawing/2014/main" id="{7F649829-823F-256B-1846-C7C33203F8DB}"/>
                  </a:ext>
                </a:extLst>
              </p:cNvPr>
              <p:cNvSpPr/>
              <p:nvPr/>
            </p:nvSpPr>
            <p:spPr>
              <a:xfrm>
                <a:off x="6841967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9">
                <a:extLst>
                  <a:ext uri="{FF2B5EF4-FFF2-40B4-BE49-F238E27FC236}">
                    <a16:creationId xmlns:a16="http://schemas.microsoft.com/office/drawing/2014/main" id="{79322C3B-7171-3BBE-0F28-C86F26F1B1DF}"/>
                  </a:ext>
                </a:extLst>
              </p:cNvPr>
              <p:cNvSpPr/>
              <p:nvPr/>
            </p:nvSpPr>
            <p:spPr>
              <a:xfrm>
                <a:off x="6841967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9">
                <a:extLst>
                  <a:ext uri="{FF2B5EF4-FFF2-40B4-BE49-F238E27FC236}">
                    <a16:creationId xmlns:a16="http://schemas.microsoft.com/office/drawing/2014/main" id="{889B9701-81D8-D652-EA1B-B64C2782013E}"/>
                  </a:ext>
                </a:extLst>
              </p:cNvPr>
              <p:cNvSpPr/>
              <p:nvPr/>
            </p:nvSpPr>
            <p:spPr>
              <a:xfrm>
                <a:off x="7623700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9">
                <a:extLst>
                  <a:ext uri="{FF2B5EF4-FFF2-40B4-BE49-F238E27FC236}">
                    <a16:creationId xmlns:a16="http://schemas.microsoft.com/office/drawing/2014/main" id="{27815DE9-2A0E-92F9-BE49-EB47E6EE8447}"/>
                  </a:ext>
                </a:extLst>
              </p:cNvPr>
              <p:cNvSpPr/>
              <p:nvPr/>
            </p:nvSpPr>
            <p:spPr>
              <a:xfrm>
                <a:off x="7623700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9">
                <a:extLst>
                  <a:ext uri="{FF2B5EF4-FFF2-40B4-BE49-F238E27FC236}">
                    <a16:creationId xmlns:a16="http://schemas.microsoft.com/office/drawing/2014/main" id="{9F09F3AD-25D6-29FA-52EA-E288AF5BE20E}"/>
                  </a:ext>
                </a:extLst>
              </p:cNvPr>
              <p:cNvSpPr/>
              <p:nvPr/>
            </p:nvSpPr>
            <p:spPr>
              <a:xfrm>
                <a:off x="7623700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9">
                <a:extLst>
                  <a:ext uri="{FF2B5EF4-FFF2-40B4-BE49-F238E27FC236}">
                    <a16:creationId xmlns:a16="http://schemas.microsoft.com/office/drawing/2014/main" id="{86959AE4-E28B-7D0E-470A-12BA042FE171}"/>
                  </a:ext>
                </a:extLst>
              </p:cNvPr>
              <p:cNvSpPr/>
              <p:nvPr/>
            </p:nvSpPr>
            <p:spPr>
              <a:xfrm>
                <a:off x="7623700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9">
                <a:extLst>
                  <a:ext uri="{FF2B5EF4-FFF2-40B4-BE49-F238E27FC236}">
                    <a16:creationId xmlns:a16="http://schemas.microsoft.com/office/drawing/2014/main" id="{E926043E-FF70-2843-0712-107C42127A37}"/>
                  </a:ext>
                </a:extLst>
              </p:cNvPr>
              <p:cNvSpPr/>
              <p:nvPr/>
            </p:nvSpPr>
            <p:spPr>
              <a:xfrm>
                <a:off x="7623700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9">
                <a:extLst>
                  <a:ext uri="{FF2B5EF4-FFF2-40B4-BE49-F238E27FC236}">
                    <a16:creationId xmlns:a16="http://schemas.microsoft.com/office/drawing/2014/main" id="{BB20A0A8-A509-4275-08CB-3D99CDBE0A06}"/>
                  </a:ext>
                </a:extLst>
              </p:cNvPr>
              <p:cNvSpPr/>
              <p:nvPr/>
            </p:nvSpPr>
            <p:spPr>
              <a:xfrm>
                <a:off x="7623700" y="3831108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9">
                <a:extLst>
                  <a:ext uri="{FF2B5EF4-FFF2-40B4-BE49-F238E27FC236}">
                    <a16:creationId xmlns:a16="http://schemas.microsoft.com/office/drawing/2014/main" id="{6F1BA5D0-0E66-0492-2947-78DCB7CE3DC7}"/>
                  </a:ext>
                </a:extLst>
              </p:cNvPr>
              <p:cNvSpPr/>
              <p:nvPr/>
            </p:nvSpPr>
            <p:spPr>
              <a:xfrm>
                <a:off x="7623700" y="3913946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9">
                <a:extLst>
                  <a:ext uri="{FF2B5EF4-FFF2-40B4-BE49-F238E27FC236}">
                    <a16:creationId xmlns:a16="http://schemas.microsoft.com/office/drawing/2014/main" id="{C645CE63-B4EA-4F0E-0A33-E8D57300EB8A}"/>
                  </a:ext>
                </a:extLst>
              </p:cNvPr>
              <p:cNvSpPr/>
              <p:nvPr/>
            </p:nvSpPr>
            <p:spPr>
              <a:xfrm>
                <a:off x="7623700" y="3997754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9">
                <a:extLst>
                  <a:ext uri="{FF2B5EF4-FFF2-40B4-BE49-F238E27FC236}">
                    <a16:creationId xmlns:a16="http://schemas.microsoft.com/office/drawing/2014/main" id="{4337BF58-9A69-C53B-898C-57C2E1A71DEE}"/>
                  </a:ext>
                </a:extLst>
              </p:cNvPr>
              <p:cNvSpPr/>
              <p:nvPr/>
            </p:nvSpPr>
            <p:spPr>
              <a:xfrm>
                <a:off x="7623700" y="4080591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34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34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9">
                <a:extLst>
                  <a:ext uri="{FF2B5EF4-FFF2-40B4-BE49-F238E27FC236}">
                    <a16:creationId xmlns:a16="http://schemas.microsoft.com/office/drawing/2014/main" id="{F100D8AA-29FA-D9AD-2E49-1241D6346D62}"/>
                  </a:ext>
                </a:extLst>
              </p:cNvPr>
              <p:cNvSpPr/>
              <p:nvPr/>
            </p:nvSpPr>
            <p:spPr>
              <a:xfrm>
                <a:off x="7623700" y="4164371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9">
                <a:extLst>
                  <a:ext uri="{FF2B5EF4-FFF2-40B4-BE49-F238E27FC236}">
                    <a16:creationId xmlns:a16="http://schemas.microsoft.com/office/drawing/2014/main" id="{89D14901-C4E7-61AA-4507-6D074684885D}"/>
                  </a:ext>
                </a:extLst>
              </p:cNvPr>
              <p:cNvSpPr/>
              <p:nvPr/>
            </p:nvSpPr>
            <p:spPr>
              <a:xfrm>
                <a:off x="6774344" y="2894718"/>
                <a:ext cx="1418687" cy="133334"/>
              </a:xfrm>
              <a:custGeom>
                <a:avLst/>
                <a:gdLst/>
                <a:ahLst/>
                <a:cxnLst/>
                <a:rect l="l" t="t" r="r" b="b"/>
                <a:pathLst>
                  <a:path w="49700" h="4671" extrusionOk="0">
                    <a:moveTo>
                      <a:pt x="46634" y="15"/>
                    </a:moveTo>
                    <a:cubicBezTo>
                      <a:pt x="46640" y="15"/>
                      <a:pt x="46645" y="15"/>
                      <a:pt x="46651" y="15"/>
                    </a:cubicBezTo>
                    <a:lnTo>
                      <a:pt x="46651" y="15"/>
                    </a:lnTo>
                    <a:cubicBezTo>
                      <a:pt x="46656" y="15"/>
                      <a:pt x="46662" y="15"/>
                      <a:pt x="46667" y="15"/>
                    </a:cubicBezTo>
                    <a:close/>
                    <a:moveTo>
                      <a:pt x="2366" y="1"/>
                    </a:moveTo>
                    <a:cubicBezTo>
                      <a:pt x="1187" y="1"/>
                      <a:pt x="1" y="819"/>
                      <a:pt x="1" y="2350"/>
                    </a:cubicBezTo>
                    <a:cubicBezTo>
                      <a:pt x="1" y="3859"/>
                      <a:pt x="1182" y="4668"/>
                      <a:pt x="2357" y="4668"/>
                    </a:cubicBezTo>
                    <a:cubicBezTo>
                      <a:pt x="3390" y="4668"/>
                      <a:pt x="4419" y="4043"/>
                      <a:pt x="4637" y="2717"/>
                    </a:cubicBezTo>
                    <a:lnTo>
                      <a:pt x="7439" y="2717"/>
                    </a:lnTo>
                    <a:cubicBezTo>
                      <a:pt x="7673" y="4001"/>
                      <a:pt x="8699" y="4643"/>
                      <a:pt x="9724" y="4643"/>
                    </a:cubicBezTo>
                    <a:cubicBezTo>
                      <a:pt x="10750" y="4643"/>
                      <a:pt x="11776" y="4001"/>
                      <a:pt x="12009" y="2717"/>
                    </a:cubicBezTo>
                    <a:lnTo>
                      <a:pt x="14811" y="2717"/>
                    </a:lnTo>
                    <a:cubicBezTo>
                      <a:pt x="15045" y="4001"/>
                      <a:pt x="16079" y="4643"/>
                      <a:pt x="17113" y="4643"/>
                    </a:cubicBezTo>
                    <a:cubicBezTo>
                      <a:pt x="18147" y="4643"/>
                      <a:pt x="19181" y="4001"/>
                      <a:pt x="19415" y="2717"/>
                    </a:cubicBezTo>
                    <a:lnTo>
                      <a:pt x="22217" y="2717"/>
                    </a:lnTo>
                    <a:cubicBezTo>
                      <a:pt x="22433" y="4001"/>
                      <a:pt x="23459" y="4643"/>
                      <a:pt x="24489" y="4643"/>
                    </a:cubicBezTo>
                    <a:cubicBezTo>
                      <a:pt x="25519" y="4643"/>
                      <a:pt x="26553" y="4001"/>
                      <a:pt x="26786" y="2717"/>
                    </a:cubicBezTo>
                    <a:lnTo>
                      <a:pt x="29588" y="2717"/>
                    </a:lnTo>
                    <a:cubicBezTo>
                      <a:pt x="29822" y="3984"/>
                      <a:pt x="30848" y="4618"/>
                      <a:pt x="31873" y="4618"/>
                    </a:cubicBezTo>
                    <a:cubicBezTo>
                      <a:pt x="32899" y="4618"/>
                      <a:pt x="33925" y="3984"/>
                      <a:pt x="34158" y="2717"/>
                    </a:cubicBezTo>
                    <a:lnTo>
                      <a:pt x="36960" y="2717"/>
                    </a:lnTo>
                    <a:cubicBezTo>
                      <a:pt x="37211" y="3984"/>
                      <a:pt x="38236" y="4618"/>
                      <a:pt x="39262" y="4618"/>
                    </a:cubicBezTo>
                    <a:cubicBezTo>
                      <a:pt x="40288" y="4618"/>
                      <a:pt x="41314" y="3984"/>
                      <a:pt x="41564" y="2717"/>
                    </a:cubicBezTo>
                    <a:lnTo>
                      <a:pt x="44332" y="2717"/>
                    </a:lnTo>
                    <a:cubicBezTo>
                      <a:pt x="44541" y="3948"/>
                      <a:pt x="45586" y="4670"/>
                      <a:pt x="46658" y="4670"/>
                    </a:cubicBezTo>
                    <a:cubicBezTo>
                      <a:pt x="47298" y="4670"/>
                      <a:pt x="47949" y="4412"/>
                      <a:pt x="48435" y="3851"/>
                    </a:cubicBezTo>
                    <a:cubicBezTo>
                      <a:pt x="49699" y="2321"/>
                      <a:pt x="48641" y="28"/>
                      <a:pt x="46651" y="15"/>
                    </a:cubicBezTo>
                    <a:lnTo>
                      <a:pt x="46651" y="15"/>
                    </a:lnTo>
                    <a:cubicBezTo>
                      <a:pt x="45524" y="22"/>
                      <a:pt x="44565" y="821"/>
                      <a:pt x="44366" y="1949"/>
                    </a:cubicBezTo>
                    <a:lnTo>
                      <a:pt x="41597" y="1949"/>
                    </a:lnTo>
                    <a:cubicBezTo>
                      <a:pt x="41347" y="682"/>
                      <a:pt x="40321" y="48"/>
                      <a:pt x="39295" y="48"/>
                    </a:cubicBezTo>
                    <a:cubicBezTo>
                      <a:pt x="38270" y="48"/>
                      <a:pt x="37244" y="682"/>
                      <a:pt x="36994" y="1949"/>
                    </a:cubicBezTo>
                    <a:lnTo>
                      <a:pt x="34192" y="1949"/>
                    </a:lnTo>
                    <a:cubicBezTo>
                      <a:pt x="33958" y="682"/>
                      <a:pt x="32933" y="48"/>
                      <a:pt x="31907" y="48"/>
                    </a:cubicBezTo>
                    <a:cubicBezTo>
                      <a:pt x="30881" y="48"/>
                      <a:pt x="29855" y="682"/>
                      <a:pt x="29622" y="1949"/>
                    </a:cubicBezTo>
                    <a:lnTo>
                      <a:pt x="26786" y="1949"/>
                    </a:lnTo>
                    <a:cubicBezTo>
                      <a:pt x="26553" y="665"/>
                      <a:pt x="25519" y="23"/>
                      <a:pt x="24489" y="23"/>
                    </a:cubicBezTo>
                    <a:cubicBezTo>
                      <a:pt x="23459" y="23"/>
                      <a:pt x="22433" y="665"/>
                      <a:pt x="22217" y="1949"/>
                    </a:cubicBezTo>
                    <a:lnTo>
                      <a:pt x="19415" y="1949"/>
                    </a:lnTo>
                    <a:cubicBezTo>
                      <a:pt x="19181" y="665"/>
                      <a:pt x="18147" y="23"/>
                      <a:pt x="17113" y="23"/>
                    </a:cubicBezTo>
                    <a:cubicBezTo>
                      <a:pt x="16079" y="23"/>
                      <a:pt x="15045" y="665"/>
                      <a:pt x="14811" y="1949"/>
                    </a:cubicBezTo>
                    <a:lnTo>
                      <a:pt x="12009" y="1949"/>
                    </a:lnTo>
                    <a:cubicBezTo>
                      <a:pt x="11776" y="665"/>
                      <a:pt x="10750" y="23"/>
                      <a:pt x="9724" y="23"/>
                    </a:cubicBezTo>
                    <a:cubicBezTo>
                      <a:pt x="8699" y="23"/>
                      <a:pt x="7673" y="665"/>
                      <a:pt x="7439" y="1949"/>
                    </a:cubicBezTo>
                    <a:lnTo>
                      <a:pt x="4637" y="1949"/>
                    </a:lnTo>
                    <a:cubicBezTo>
                      <a:pt x="4419" y="627"/>
                      <a:pt x="3396" y="1"/>
                      <a:pt x="2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9">
                <a:extLst>
                  <a:ext uri="{FF2B5EF4-FFF2-40B4-BE49-F238E27FC236}">
                    <a16:creationId xmlns:a16="http://schemas.microsoft.com/office/drawing/2014/main" id="{EDE39C5E-97B0-294D-298C-188FBAE59C48}"/>
                  </a:ext>
                </a:extLst>
              </p:cNvPr>
              <p:cNvSpPr/>
              <p:nvPr/>
            </p:nvSpPr>
            <p:spPr>
              <a:xfrm>
                <a:off x="6402060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25" y="1964"/>
                    </a:moveTo>
                    <a:cubicBezTo>
                      <a:pt x="6234" y="1964"/>
                      <a:pt x="7205" y="2758"/>
                      <a:pt x="7205" y="3937"/>
                    </a:cubicBezTo>
                    <a:cubicBezTo>
                      <a:pt x="7205" y="5038"/>
                      <a:pt x="6338" y="5905"/>
                      <a:pt x="5270" y="5905"/>
                    </a:cubicBezTo>
                    <a:cubicBezTo>
                      <a:pt x="3503" y="5905"/>
                      <a:pt x="2635" y="3804"/>
                      <a:pt x="3869" y="2536"/>
                    </a:cubicBezTo>
                    <a:cubicBezTo>
                      <a:pt x="4265" y="2141"/>
                      <a:pt x="4749" y="1964"/>
                      <a:pt x="5225" y="1964"/>
                    </a:cubicBezTo>
                    <a:close/>
                    <a:moveTo>
                      <a:pt x="5270" y="1"/>
                    </a:moveTo>
                    <a:cubicBezTo>
                      <a:pt x="1735" y="1"/>
                      <a:pt x="0" y="4237"/>
                      <a:pt x="2468" y="6739"/>
                    </a:cubicBezTo>
                    <a:cubicBezTo>
                      <a:pt x="3263" y="7534"/>
                      <a:pt x="4241" y="7889"/>
                      <a:pt x="5203" y="7889"/>
                    </a:cubicBezTo>
                    <a:cubicBezTo>
                      <a:pt x="7229" y="7889"/>
                      <a:pt x="9184" y="6312"/>
                      <a:pt x="9207" y="3937"/>
                    </a:cubicBezTo>
                    <a:cubicBezTo>
                      <a:pt x="9207" y="1769"/>
                      <a:pt x="7439" y="1"/>
                      <a:pt x="5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9">
                <a:extLst>
                  <a:ext uri="{FF2B5EF4-FFF2-40B4-BE49-F238E27FC236}">
                    <a16:creationId xmlns:a16="http://schemas.microsoft.com/office/drawing/2014/main" id="{0D5D925B-8B72-0041-2BEA-0ADCDF00AF0C}"/>
                  </a:ext>
                </a:extLst>
              </p:cNvPr>
              <p:cNvSpPr/>
              <p:nvPr/>
            </p:nvSpPr>
            <p:spPr>
              <a:xfrm>
                <a:off x="6552492" y="3836817"/>
                <a:ext cx="146664" cy="183801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439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868" y="2002"/>
                      <a:pt x="2669" y="4371"/>
                      <a:pt x="1168" y="5505"/>
                    </a:cubicBezTo>
                    <a:lnTo>
                      <a:pt x="3036" y="6439"/>
                    </a:lnTo>
                    <a:cubicBezTo>
                      <a:pt x="5137" y="3870"/>
                      <a:pt x="3303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9">
                <a:extLst>
                  <a:ext uri="{FF2B5EF4-FFF2-40B4-BE49-F238E27FC236}">
                    <a16:creationId xmlns:a16="http://schemas.microsoft.com/office/drawing/2014/main" id="{76BAFFEE-DE3C-39C8-50E3-87B1157EF1CE}"/>
                  </a:ext>
                </a:extLst>
              </p:cNvPr>
              <p:cNvSpPr/>
              <p:nvPr/>
            </p:nvSpPr>
            <p:spPr>
              <a:xfrm>
                <a:off x="6472509" y="4147244"/>
                <a:ext cx="160937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8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38" y="1468"/>
                      <a:pt x="5638" y="968"/>
                    </a:cubicBezTo>
                    <a:cubicBezTo>
                      <a:pt x="5638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9">
                <a:extLst>
                  <a:ext uri="{FF2B5EF4-FFF2-40B4-BE49-F238E27FC236}">
                    <a16:creationId xmlns:a16="http://schemas.microsoft.com/office/drawing/2014/main" id="{1038F602-CDE5-1542-2916-9C507A82BC10}"/>
                  </a:ext>
                </a:extLst>
              </p:cNvPr>
              <p:cNvSpPr/>
              <p:nvPr/>
            </p:nvSpPr>
            <p:spPr>
              <a:xfrm>
                <a:off x="6736265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59" y="1964"/>
                    </a:moveTo>
                    <a:cubicBezTo>
                      <a:pt x="6268" y="1964"/>
                      <a:pt x="7239" y="2758"/>
                      <a:pt x="7239" y="3937"/>
                    </a:cubicBezTo>
                    <a:cubicBezTo>
                      <a:pt x="7239" y="5038"/>
                      <a:pt x="6372" y="5905"/>
                      <a:pt x="5271" y="5905"/>
                    </a:cubicBezTo>
                    <a:cubicBezTo>
                      <a:pt x="3536" y="5905"/>
                      <a:pt x="2669" y="3804"/>
                      <a:pt x="3903" y="2536"/>
                    </a:cubicBezTo>
                    <a:cubicBezTo>
                      <a:pt x="4299" y="2141"/>
                      <a:pt x="4783" y="1964"/>
                      <a:pt x="5259" y="1964"/>
                    </a:cubicBezTo>
                    <a:close/>
                    <a:moveTo>
                      <a:pt x="5271" y="1"/>
                    </a:moveTo>
                    <a:cubicBezTo>
                      <a:pt x="1768" y="1"/>
                      <a:pt x="0" y="4237"/>
                      <a:pt x="2502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59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9">
                <a:extLst>
                  <a:ext uri="{FF2B5EF4-FFF2-40B4-BE49-F238E27FC236}">
                    <a16:creationId xmlns:a16="http://schemas.microsoft.com/office/drawing/2014/main" id="{92EB72F4-C2CE-50D6-7C21-BE1E505D7430}"/>
                  </a:ext>
                </a:extLst>
              </p:cNvPr>
              <p:cNvSpPr/>
              <p:nvPr/>
            </p:nvSpPr>
            <p:spPr>
              <a:xfrm>
                <a:off x="6887667" y="3836817"/>
                <a:ext cx="111411" cy="119061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171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068" y="2002"/>
                      <a:pt x="1935" y="2870"/>
                      <a:pt x="1935" y="3937"/>
                    </a:cubicBezTo>
                    <a:cubicBezTo>
                      <a:pt x="1935" y="4037"/>
                      <a:pt x="1935" y="4104"/>
                      <a:pt x="1902" y="4171"/>
                    </a:cubicBezTo>
                    <a:lnTo>
                      <a:pt x="3903" y="3537"/>
                    </a:lnTo>
                    <a:cubicBezTo>
                      <a:pt x="3669" y="1535"/>
                      <a:pt x="2002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9">
                <a:extLst>
                  <a:ext uri="{FF2B5EF4-FFF2-40B4-BE49-F238E27FC236}">
                    <a16:creationId xmlns:a16="http://schemas.microsoft.com/office/drawing/2014/main" id="{01C554C8-22BF-1744-EF89-5A3F000D934A}"/>
                  </a:ext>
                </a:extLst>
              </p:cNvPr>
              <p:cNvSpPr/>
              <p:nvPr/>
            </p:nvSpPr>
            <p:spPr>
              <a:xfrm>
                <a:off x="6806714" y="4147244"/>
                <a:ext cx="16096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902" extrusionOk="0">
                    <a:moveTo>
                      <a:pt x="935" y="0"/>
                    </a:moveTo>
                    <a:cubicBezTo>
                      <a:pt x="401" y="0"/>
                      <a:pt x="1" y="434"/>
                      <a:pt x="1" y="968"/>
                    </a:cubicBezTo>
                    <a:cubicBezTo>
                      <a:pt x="1" y="1468"/>
                      <a:pt x="401" y="1902"/>
                      <a:pt x="935" y="1902"/>
                    </a:cubicBezTo>
                    <a:lnTo>
                      <a:pt x="4704" y="1902"/>
                    </a:lnTo>
                    <a:cubicBezTo>
                      <a:pt x="5205" y="1902"/>
                      <a:pt x="5638" y="1468"/>
                      <a:pt x="5638" y="968"/>
                    </a:cubicBezTo>
                    <a:cubicBezTo>
                      <a:pt x="5638" y="434"/>
                      <a:pt x="5205" y="0"/>
                      <a:pt x="47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9">
                <a:extLst>
                  <a:ext uri="{FF2B5EF4-FFF2-40B4-BE49-F238E27FC236}">
                    <a16:creationId xmlns:a16="http://schemas.microsoft.com/office/drawing/2014/main" id="{3C327C53-EB19-7B75-CFBF-1463084139B5}"/>
                  </a:ext>
                </a:extLst>
              </p:cNvPr>
              <p:cNvSpPr/>
              <p:nvPr/>
            </p:nvSpPr>
            <p:spPr>
              <a:xfrm>
                <a:off x="7073324" y="3836817"/>
                <a:ext cx="262842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8" h="7890" extrusionOk="0">
                    <a:moveTo>
                      <a:pt x="5249" y="1964"/>
                    </a:moveTo>
                    <a:cubicBezTo>
                      <a:pt x="6269" y="1964"/>
                      <a:pt x="7239" y="2758"/>
                      <a:pt x="7239" y="3937"/>
                    </a:cubicBezTo>
                    <a:cubicBezTo>
                      <a:pt x="7239" y="5038"/>
                      <a:pt x="6339" y="5905"/>
                      <a:pt x="5271" y="5905"/>
                    </a:cubicBezTo>
                    <a:cubicBezTo>
                      <a:pt x="3537" y="5905"/>
                      <a:pt x="2636" y="3804"/>
                      <a:pt x="3870" y="2536"/>
                    </a:cubicBezTo>
                    <a:cubicBezTo>
                      <a:pt x="4276" y="2141"/>
                      <a:pt x="4768" y="1964"/>
                      <a:pt x="5249" y="1964"/>
                    </a:cubicBezTo>
                    <a:close/>
                    <a:moveTo>
                      <a:pt x="5271" y="1"/>
                    </a:moveTo>
                    <a:cubicBezTo>
                      <a:pt x="1769" y="1"/>
                      <a:pt x="1" y="4237"/>
                      <a:pt x="2503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60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9">
                <a:extLst>
                  <a:ext uri="{FF2B5EF4-FFF2-40B4-BE49-F238E27FC236}">
                    <a16:creationId xmlns:a16="http://schemas.microsoft.com/office/drawing/2014/main" id="{B66A5C78-2BD5-35C3-36E0-8B3648F13FAC}"/>
                  </a:ext>
                </a:extLst>
              </p:cNvPr>
              <p:cNvSpPr/>
              <p:nvPr/>
            </p:nvSpPr>
            <p:spPr>
              <a:xfrm>
                <a:off x="7137122" y="3836817"/>
                <a:ext cx="223793" cy="22482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876" extrusionOk="0">
                    <a:moveTo>
                      <a:pt x="3070" y="1"/>
                    </a:moveTo>
                    <a:lnTo>
                      <a:pt x="3070" y="1969"/>
                    </a:lnTo>
                    <a:cubicBezTo>
                      <a:pt x="4504" y="1969"/>
                      <a:pt x="5438" y="3470"/>
                      <a:pt x="4838" y="4771"/>
                    </a:cubicBezTo>
                    <a:cubicBezTo>
                      <a:pt x="4477" y="5511"/>
                      <a:pt x="3760" y="5906"/>
                      <a:pt x="3037" y="5906"/>
                    </a:cubicBezTo>
                    <a:cubicBezTo>
                      <a:pt x="2489" y="5906"/>
                      <a:pt x="1938" y="5679"/>
                      <a:pt x="1535" y="5205"/>
                    </a:cubicBezTo>
                    <a:lnTo>
                      <a:pt x="1" y="6405"/>
                    </a:lnTo>
                    <a:cubicBezTo>
                      <a:pt x="791" y="7401"/>
                      <a:pt x="1915" y="7876"/>
                      <a:pt x="3033" y="7876"/>
                    </a:cubicBezTo>
                    <a:cubicBezTo>
                      <a:pt x="4462" y="7876"/>
                      <a:pt x="5879" y="7099"/>
                      <a:pt x="6572" y="5638"/>
                    </a:cubicBezTo>
                    <a:cubicBezTo>
                      <a:pt x="7840" y="3036"/>
                      <a:pt x="5938" y="34"/>
                      <a:pt x="3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9">
                <a:extLst>
                  <a:ext uri="{FF2B5EF4-FFF2-40B4-BE49-F238E27FC236}">
                    <a16:creationId xmlns:a16="http://schemas.microsoft.com/office/drawing/2014/main" id="{31597173-E7C9-4070-3466-D59F935AC18A}"/>
                  </a:ext>
                </a:extLst>
              </p:cNvPr>
              <p:cNvSpPr/>
              <p:nvPr/>
            </p:nvSpPr>
            <p:spPr>
              <a:xfrm>
                <a:off x="7143802" y="4147244"/>
                <a:ext cx="15999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04" y="1468"/>
                      <a:pt x="5604" y="968"/>
                    </a:cubicBezTo>
                    <a:cubicBezTo>
                      <a:pt x="5604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0" name="Google Shape;740;p39">
              <a:extLst>
                <a:ext uri="{FF2B5EF4-FFF2-40B4-BE49-F238E27FC236}">
                  <a16:creationId xmlns:a16="http://schemas.microsoft.com/office/drawing/2014/main" id="{07DFF397-0600-B5E9-BF73-1F882981D246}"/>
                </a:ext>
              </a:extLst>
            </p:cNvPr>
            <p:cNvGrpSpPr/>
            <p:nvPr/>
          </p:nvGrpSpPr>
          <p:grpSpPr>
            <a:xfrm>
              <a:off x="5417233" y="1099244"/>
              <a:ext cx="1477803" cy="3482262"/>
              <a:chOff x="5389883" y="1099294"/>
              <a:chExt cx="1477803" cy="3482262"/>
            </a:xfrm>
          </p:grpSpPr>
          <p:sp>
            <p:nvSpPr>
              <p:cNvPr id="741" name="Google Shape;741;p39">
                <a:extLst>
                  <a:ext uri="{FF2B5EF4-FFF2-40B4-BE49-F238E27FC236}">
                    <a16:creationId xmlns:a16="http://schemas.microsoft.com/office/drawing/2014/main" id="{F66B9110-7061-662A-2329-119496B792C1}"/>
                  </a:ext>
                </a:extLst>
              </p:cNvPr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9">
                <a:extLst>
                  <a:ext uri="{FF2B5EF4-FFF2-40B4-BE49-F238E27FC236}">
                    <a16:creationId xmlns:a16="http://schemas.microsoft.com/office/drawing/2014/main" id="{01430768-B3BB-3CE5-817A-2CBD964A0170}"/>
                  </a:ext>
                </a:extLst>
              </p:cNvPr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9">
                <a:extLst>
                  <a:ext uri="{FF2B5EF4-FFF2-40B4-BE49-F238E27FC236}">
                    <a16:creationId xmlns:a16="http://schemas.microsoft.com/office/drawing/2014/main" id="{41258B30-5E3D-3DA1-AF6D-FF7A855A5673}"/>
                  </a:ext>
                </a:extLst>
              </p:cNvPr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extrusionOk="0">
                    <a:moveTo>
                      <a:pt x="17613" y="1"/>
                    </a:moveTo>
                    <a:cubicBezTo>
                      <a:pt x="7906" y="1"/>
                      <a:pt x="1" y="7907"/>
                      <a:pt x="1" y="17614"/>
                    </a:cubicBezTo>
                    <a:cubicBezTo>
                      <a:pt x="1" y="27354"/>
                      <a:pt x="7906" y="35226"/>
                      <a:pt x="17613" y="35226"/>
                    </a:cubicBezTo>
                    <a:cubicBezTo>
                      <a:pt x="27354" y="35226"/>
                      <a:pt x="35226" y="27354"/>
                      <a:pt x="35226" y="17614"/>
                    </a:cubicBezTo>
                    <a:cubicBezTo>
                      <a:pt x="35226" y="7907"/>
                      <a:pt x="27354" y="1"/>
                      <a:pt x="176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9">
                <a:extLst>
                  <a:ext uri="{FF2B5EF4-FFF2-40B4-BE49-F238E27FC236}">
                    <a16:creationId xmlns:a16="http://schemas.microsoft.com/office/drawing/2014/main" id="{83E3528B-9ACE-4396-E5A9-32435C8F6631}"/>
                  </a:ext>
                </a:extLst>
              </p:cNvPr>
              <p:cNvSpPr/>
              <p:nvPr/>
            </p:nvSpPr>
            <p:spPr>
              <a:xfrm>
                <a:off x="6074506" y="4372350"/>
                <a:ext cx="220938" cy="205610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7203" extrusionOk="0">
                    <a:moveTo>
                      <a:pt x="2069" y="1"/>
                    </a:moveTo>
                    <a:cubicBezTo>
                      <a:pt x="1308" y="1"/>
                      <a:pt x="667" y="174"/>
                      <a:pt x="467" y="587"/>
                    </a:cubicBezTo>
                    <a:cubicBezTo>
                      <a:pt x="0" y="1655"/>
                      <a:pt x="2669" y="4090"/>
                      <a:pt x="3736" y="5724"/>
                    </a:cubicBezTo>
                    <a:cubicBezTo>
                      <a:pt x="4357" y="6655"/>
                      <a:pt x="5373" y="7203"/>
                      <a:pt x="6179" y="7203"/>
                    </a:cubicBezTo>
                    <a:cubicBezTo>
                      <a:pt x="6760" y="7203"/>
                      <a:pt x="7233" y="6919"/>
                      <a:pt x="7372" y="6291"/>
                    </a:cubicBezTo>
                    <a:cubicBezTo>
                      <a:pt x="7739" y="4790"/>
                      <a:pt x="5204" y="954"/>
                      <a:pt x="5204" y="954"/>
                    </a:cubicBezTo>
                    <a:cubicBezTo>
                      <a:pt x="4623" y="393"/>
                      <a:pt x="3212" y="1"/>
                      <a:pt x="20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9">
                <a:extLst>
                  <a:ext uri="{FF2B5EF4-FFF2-40B4-BE49-F238E27FC236}">
                    <a16:creationId xmlns:a16="http://schemas.microsoft.com/office/drawing/2014/main" id="{AEE7C7CE-72FE-FE5F-A539-1B506C7EF00D}"/>
                  </a:ext>
                </a:extLst>
              </p:cNvPr>
              <p:cNvSpPr/>
              <p:nvPr/>
            </p:nvSpPr>
            <p:spPr>
              <a:xfrm>
                <a:off x="5823110" y="4383711"/>
                <a:ext cx="212375" cy="197845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6931" extrusionOk="0">
                    <a:moveTo>
                      <a:pt x="4421" y="1"/>
                    </a:moveTo>
                    <a:cubicBezTo>
                      <a:pt x="3992" y="1"/>
                      <a:pt x="3537" y="102"/>
                      <a:pt x="3070" y="356"/>
                    </a:cubicBezTo>
                    <a:cubicBezTo>
                      <a:pt x="3070" y="356"/>
                      <a:pt x="1" y="4892"/>
                      <a:pt x="501" y="6160"/>
                    </a:cubicBezTo>
                    <a:cubicBezTo>
                      <a:pt x="704" y="6696"/>
                      <a:pt x="1121" y="6930"/>
                      <a:pt x="1630" y="6930"/>
                    </a:cubicBezTo>
                    <a:cubicBezTo>
                      <a:pt x="2291" y="6930"/>
                      <a:pt x="3106" y="6534"/>
                      <a:pt x="3804" y="5893"/>
                    </a:cubicBezTo>
                    <a:cubicBezTo>
                      <a:pt x="5004" y="4759"/>
                      <a:pt x="7440" y="1623"/>
                      <a:pt x="7440" y="1623"/>
                    </a:cubicBezTo>
                    <a:cubicBezTo>
                      <a:pt x="7440" y="1623"/>
                      <a:pt x="6137" y="1"/>
                      <a:pt x="44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9">
                <a:extLst>
                  <a:ext uri="{FF2B5EF4-FFF2-40B4-BE49-F238E27FC236}">
                    <a16:creationId xmlns:a16="http://schemas.microsoft.com/office/drawing/2014/main" id="{6CE8B6C7-91ED-7BA7-BB9F-DBA5B90A1B94}"/>
                  </a:ext>
                </a:extLst>
              </p:cNvPr>
              <p:cNvSpPr/>
              <p:nvPr/>
            </p:nvSpPr>
            <p:spPr>
              <a:xfrm>
                <a:off x="5837411" y="4434806"/>
                <a:ext cx="178092" cy="127625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4471" fill="none" extrusionOk="0">
                    <a:moveTo>
                      <a:pt x="0" y="4370"/>
                    </a:moveTo>
                    <a:cubicBezTo>
                      <a:pt x="801" y="4470"/>
                      <a:pt x="1668" y="4303"/>
                      <a:pt x="2402" y="3903"/>
                    </a:cubicBezTo>
                    <a:cubicBezTo>
                      <a:pt x="3803" y="3169"/>
                      <a:pt x="6238" y="0"/>
                      <a:pt x="6238" y="0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9">
                <a:extLst>
                  <a:ext uri="{FF2B5EF4-FFF2-40B4-BE49-F238E27FC236}">
                    <a16:creationId xmlns:a16="http://schemas.microsoft.com/office/drawing/2014/main" id="{CA35B458-6E9D-3E45-94D3-A5085B374D1A}"/>
                  </a:ext>
                </a:extLst>
              </p:cNvPr>
              <p:cNvSpPr/>
              <p:nvPr/>
            </p:nvSpPr>
            <p:spPr>
              <a:xfrm>
                <a:off x="6112585" y="4411000"/>
                <a:ext cx="172383" cy="163791"/>
              </a:xfrm>
              <a:custGeom>
                <a:avLst/>
                <a:gdLst/>
                <a:ahLst/>
                <a:cxnLst/>
                <a:rect l="l" t="t" r="r" b="b"/>
                <a:pathLst>
                  <a:path w="6039" h="5738" fill="none" extrusionOk="0">
                    <a:moveTo>
                      <a:pt x="0" y="0"/>
                    </a:moveTo>
                    <a:cubicBezTo>
                      <a:pt x="0" y="0"/>
                      <a:pt x="1335" y="2502"/>
                      <a:pt x="2836" y="3936"/>
                    </a:cubicBezTo>
                    <a:cubicBezTo>
                      <a:pt x="4304" y="5337"/>
                      <a:pt x="5037" y="5738"/>
                      <a:pt x="6038" y="4937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9">
                <a:extLst>
                  <a:ext uri="{FF2B5EF4-FFF2-40B4-BE49-F238E27FC236}">
                    <a16:creationId xmlns:a16="http://schemas.microsoft.com/office/drawing/2014/main" id="{3A96F123-87BC-70FE-3CC2-CC0DA39B8E03}"/>
                  </a:ext>
                </a:extLst>
              </p:cNvPr>
              <p:cNvSpPr/>
              <p:nvPr/>
            </p:nvSpPr>
            <p:spPr>
              <a:xfrm>
                <a:off x="5710757" y="2768492"/>
                <a:ext cx="725585" cy="1663174"/>
              </a:xfrm>
              <a:custGeom>
                <a:avLst/>
                <a:gdLst/>
                <a:ahLst/>
                <a:cxnLst/>
                <a:rect l="l" t="t" r="r" b="b"/>
                <a:pathLst>
                  <a:path w="25419" h="58265" extrusionOk="0">
                    <a:moveTo>
                      <a:pt x="2703" y="0"/>
                    </a:moveTo>
                    <a:cubicBezTo>
                      <a:pt x="2703" y="0"/>
                      <a:pt x="1" y="5504"/>
                      <a:pt x="134" y="7739"/>
                    </a:cubicBezTo>
                    <a:cubicBezTo>
                      <a:pt x="234" y="9974"/>
                      <a:pt x="735" y="21315"/>
                      <a:pt x="1468" y="25085"/>
                    </a:cubicBezTo>
                    <a:cubicBezTo>
                      <a:pt x="2202" y="28821"/>
                      <a:pt x="2936" y="38127"/>
                      <a:pt x="3403" y="41863"/>
                    </a:cubicBezTo>
                    <a:cubicBezTo>
                      <a:pt x="3904" y="45566"/>
                      <a:pt x="7139" y="54306"/>
                      <a:pt x="7139" y="54306"/>
                    </a:cubicBezTo>
                    <a:cubicBezTo>
                      <a:pt x="7139" y="54306"/>
                      <a:pt x="6639" y="56307"/>
                      <a:pt x="7006" y="56908"/>
                    </a:cubicBezTo>
                    <a:cubicBezTo>
                      <a:pt x="7316" y="57443"/>
                      <a:pt x="10128" y="58265"/>
                      <a:pt x="11072" y="58265"/>
                    </a:cubicBezTo>
                    <a:cubicBezTo>
                      <a:pt x="11245" y="58265"/>
                      <a:pt x="11355" y="58237"/>
                      <a:pt x="11376" y="58175"/>
                    </a:cubicBezTo>
                    <a:cubicBezTo>
                      <a:pt x="11476" y="57808"/>
                      <a:pt x="12109" y="56674"/>
                      <a:pt x="12209" y="55573"/>
                    </a:cubicBezTo>
                    <a:cubicBezTo>
                      <a:pt x="12310" y="54439"/>
                      <a:pt x="10508" y="42464"/>
                      <a:pt x="11242" y="39862"/>
                    </a:cubicBezTo>
                    <a:cubicBezTo>
                      <a:pt x="11976" y="37227"/>
                      <a:pt x="12109" y="19648"/>
                      <a:pt x="12209" y="17813"/>
                    </a:cubicBezTo>
                    <a:cubicBezTo>
                      <a:pt x="12310" y="16012"/>
                      <a:pt x="12176" y="12809"/>
                      <a:pt x="12176" y="12809"/>
                    </a:cubicBezTo>
                    <a:lnTo>
                      <a:pt x="12176" y="12809"/>
                    </a:lnTo>
                    <a:cubicBezTo>
                      <a:pt x="12286" y="12843"/>
                      <a:pt x="12401" y="12860"/>
                      <a:pt x="12515" y="12860"/>
                    </a:cubicBezTo>
                    <a:cubicBezTo>
                      <a:pt x="12851" y="12860"/>
                      <a:pt x="13186" y="12716"/>
                      <a:pt x="13410" y="12442"/>
                    </a:cubicBezTo>
                    <a:cubicBezTo>
                      <a:pt x="13419" y="12431"/>
                      <a:pt x="13428" y="12425"/>
                      <a:pt x="13437" y="12425"/>
                    </a:cubicBezTo>
                    <a:cubicBezTo>
                      <a:pt x="13937" y="12425"/>
                      <a:pt x="15521" y="28827"/>
                      <a:pt x="16012" y="32757"/>
                    </a:cubicBezTo>
                    <a:cubicBezTo>
                      <a:pt x="16479" y="36760"/>
                      <a:pt x="15378" y="37861"/>
                      <a:pt x="15011" y="40362"/>
                    </a:cubicBezTo>
                    <a:cubicBezTo>
                      <a:pt x="14645" y="42864"/>
                      <a:pt x="13811" y="50970"/>
                      <a:pt x="13811" y="51971"/>
                    </a:cubicBezTo>
                    <a:cubicBezTo>
                      <a:pt x="13811" y="52971"/>
                      <a:pt x="12710" y="56207"/>
                      <a:pt x="13177" y="56807"/>
                    </a:cubicBezTo>
                    <a:cubicBezTo>
                      <a:pt x="13677" y="57441"/>
                      <a:pt x="14711" y="57341"/>
                      <a:pt x="15145" y="57475"/>
                    </a:cubicBezTo>
                    <a:cubicBezTo>
                      <a:pt x="15438" y="57552"/>
                      <a:pt x="15717" y="57583"/>
                      <a:pt x="15979" y="57583"/>
                    </a:cubicBezTo>
                    <a:cubicBezTo>
                      <a:pt x="16847" y="57583"/>
                      <a:pt x="17521" y="57244"/>
                      <a:pt x="17880" y="57141"/>
                    </a:cubicBezTo>
                    <a:cubicBezTo>
                      <a:pt x="18381" y="57008"/>
                      <a:pt x="18781" y="55206"/>
                      <a:pt x="18781" y="55206"/>
                    </a:cubicBezTo>
                    <a:cubicBezTo>
                      <a:pt x="18781" y="55206"/>
                      <a:pt x="22717" y="44098"/>
                      <a:pt x="23451" y="39495"/>
                    </a:cubicBezTo>
                    <a:cubicBezTo>
                      <a:pt x="24185" y="34858"/>
                      <a:pt x="25419" y="26319"/>
                      <a:pt x="25185" y="21082"/>
                    </a:cubicBezTo>
                    <a:cubicBezTo>
                      <a:pt x="24919" y="15845"/>
                      <a:pt x="23451" y="5237"/>
                      <a:pt x="23451" y="5237"/>
                    </a:cubicBezTo>
                    <a:lnTo>
                      <a:pt x="23084" y="2102"/>
                    </a:lnTo>
                    <a:lnTo>
                      <a:pt x="2703" y="0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9">
                <a:extLst>
                  <a:ext uri="{FF2B5EF4-FFF2-40B4-BE49-F238E27FC236}">
                    <a16:creationId xmlns:a16="http://schemas.microsoft.com/office/drawing/2014/main" id="{933975CA-CD0F-0A3E-1854-925748263F52}"/>
                  </a:ext>
                </a:extLst>
              </p:cNvPr>
              <p:cNvSpPr/>
              <p:nvPr/>
            </p:nvSpPr>
            <p:spPr>
              <a:xfrm>
                <a:off x="5731709" y="2949381"/>
                <a:ext cx="57176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5105" fill="none" extrusionOk="0">
                    <a:moveTo>
                      <a:pt x="234" y="1"/>
                    </a:moveTo>
                    <a:cubicBezTo>
                      <a:pt x="234" y="1"/>
                      <a:pt x="1" y="3103"/>
                      <a:pt x="2002" y="510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9">
                <a:extLst>
                  <a:ext uri="{FF2B5EF4-FFF2-40B4-BE49-F238E27FC236}">
                    <a16:creationId xmlns:a16="http://schemas.microsoft.com/office/drawing/2014/main" id="{B328DFED-9F7F-E638-608B-1C143301430C}"/>
                  </a:ext>
                </a:extLst>
              </p:cNvPr>
              <p:cNvSpPr/>
              <p:nvPr/>
            </p:nvSpPr>
            <p:spPr>
              <a:xfrm>
                <a:off x="5742185" y="3075094"/>
                <a:ext cx="74303" cy="6382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236" fill="none" extrusionOk="0">
                    <a:moveTo>
                      <a:pt x="1" y="0"/>
                    </a:moveTo>
                    <a:cubicBezTo>
                      <a:pt x="1" y="0"/>
                      <a:pt x="1168" y="2002"/>
                      <a:pt x="2602" y="223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9">
                <a:extLst>
                  <a:ext uri="{FF2B5EF4-FFF2-40B4-BE49-F238E27FC236}">
                    <a16:creationId xmlns:a16="http://schemas.microsoft.com/office/drawing/2014/main" id="{822056C0-7486-3788-B05B-FA3DCC4F3A34}"/>
                  </a:ext>
                </a:extLst>
              </p:cNvPr>
              <p:cNvSpPr/>
              <p:nvPr/>
            </p:nvSpPr>
            <p:spPr>
              <a:xfrm>
                <a:off x="5944055" y="4035833"/>
                <a:ext cx="95226" cy="319961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11209" fill="none" extrusionOk="0">
                    <a:moveTo>
                      <a:pt x="2369" y="1"/>
                    </a:moveTo>
                    <a:cubicBezTo>
                      <a:pt x="2369" y="1"/>
                      <a:pt x="701" y="3970"/>
                      <a:pt x="501" y="6172"/>
                    </a:cubicBezTo>
                    <a:cubicBezTo>
                      <a:pt x="267" y="8340"/>
                      <a:pt x="2369" y="7473"/>
                      <a:pt x="2869" y="8940"/>
                    </a:cubicBezTo>
                    <a:cubicBezTo>
                      <a:pt x="3336" y="10375"/>
                      <a:pt x="0" y="10275"/>
                      <a:pt x="601" y="10608"/>
                    </a:cubicBezTo>
                    <a:cubicBezTo>
                      <a:pt x="1201" y="10975"/>
                      <a:pt x="2969" y="11209"/>
                      <a:pt x="2969" y="11209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9">
                <a:extLst>
                  <a:ext uri="{FF2B5EF4-FFF2-40B4-BE49-F238E27FC236}">
                    <a16:creationId xmlns:a16="http://schemas.microsoft.com/office/drawing/2014/main" id="{E2E859EE-71B0-12EA-ED95-9646A308D818}"/>
                  </a:ext>
                </a:extLst>
              </p:cNvPr>
              <p:cNvSpPr/>
              <p:nvPr/>
            </p:nvSpPr>
            <p:spPr>
              <a:xfrm>
                <a:off x="6104021" y="3504525"/>
                <a:ext cx="154286" cy="814132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28521" fill="none" extrusionOk="0">
                    <a:moveTo>
                      <a:pt x="0" y="28521"/>
                    </a:moveTo>
                    <a:cubicBezTo>
                      <a:pt x="334" y="28387"/>
                      <a:pt x="4370" y="27687"/>
                      <a:pt x="3903" y="25485"/>
                    </a:cubicBezTo>
                    <a:cubicBezTo>
                      <a:pt x="3403" y="23317"/>
                      <a:pt x="1034" y="23217"/>
                      <a:pt x="1401" y="20682"/>
                    </a:cubicBezTo>
                    <a:cubicBezTo>
                      <a:pt x="1735" y="18147"/>
                      <a:pt x="5404" y="12576"/>
                      <a:pt x="5404" y="11008"/>
                    </a:cubicBezTo>
                    <a:cubicBezTo>
                      <a:pt x="5404" y="9440"/>
                      <a:pt x="2802" y="3603"/>
                      <a:pt x="25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9">
                <a:extLst>
                  <a:ext uri="{FF2B5EF4-FFF2-40B4-BE49-F238E27FC236}">
                    <a16:creationId xmlns:a16="http://schemas.microsoft.com/office/drawing/2014/main" id="{0A174DB3-D5A3-5716-3E81-5B94D65B4636}"/>
                  </a:ext>
                </a:extLst>
              </p:cNvPr>
              <p:cNvSpPr/>
              <p:nvPr/>
            </p:nvSpPr>
            <p:spPr>
              <a:xfrm>
                <a:off x="6170674" y="2942731"/>
                <a:ext cx="100964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5105" fill="none" extrusionOk="0">
                    <a:moveTo>
                      <a:pt x="3436" y="0"/>
                    </a:moveTo>
                    <a:cubicBezTo>
                      <a:pt x="3436" y="0"/>
                      <a:pt x="701" y="3903"/>
                      <a:pt x="367" y="4504"/>
                    </a:cubicBezTo>
                    <a:cubicBezTo>
                      <a:pt x="0" y="5104"/>
                      <a:pt x="3536" y="1902"/>
                      <a:pt x="3536" y="1902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9">
                <a:extLst>
                  <a:ext uri="{FF2B5EF4-FFF2-40B4-BE49-F238E27FC236}">
                    <a16:creationId xmlns:a16="http://schemas.microsoft.com/office/drawing/2014/main" id="{C6F867BD-A916-36B0-280D-A650FE33188A}"/>
                  </a:ext>
                </a:extLst>
              </p:cNvPr>
              <p:cNvSpPr/>
              <p:nvPr/>
            </p:nvSpPr>
            <p:spPr>
              <a:xfrm>
                <a:off x="6064972" y="2903681"/>
                <a:ext cx="8592" cy="191423"/>
              </a:xfrm>
              <a:custGeom>
                <a:avLst/>
                <a:gdLst/>
                <a:ahLst/>
                <a:cxnLst/>
                <a:rect l="l" t="t" r="r" b="b"/>
                <a:pathLst>
                  <a:path w="301" h="6706" fill="none" extrusionOk="0">
                    <a:moveTo>
                      <a:pt x="1" y="1"/>
                    </a:moveTo>
                    <a:cubicBezTo>
                      <a:pt x="1" y="1"/>
                      <a:pt x="301" y="2836"/>
                      <a:pt x="301" y="3437"/>
                    </a:cubicBezTo>
                    <a:lnTo>
                      <a:pt x="301" y="6706"/>
                    </a:ln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9">
                <a:extLst>
                  <a:ext uri="{FF2B5EF4-FFF2-40B4-BE49-F238E27FC236}">
                    <a16:creationId xmlns:a16="http://schemas.microsoft.com/office/drawing/2014/main" id="{2CC6EE73-2371-1C25-54CB-122471572713}"/>
                  </a:ext>
                </a:extLst>
              </p:cNvPr>
              <p:cNvSpPr/>
              <p:nvPr/>
            </p:nvSpPr>
            <p:spPr>
              <a:xfrm>
                <a:off x="6073535" y="2926545"/>
                <a:ext cx="53351" cy="118091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4137" fill="none" extrusionOk="0">
                    <a:moveTo>
                      <a:pt x="1" y="4137"/>
                    </a:moveTo>
                    <a:cubicBezTo>
                      <a:pt x="1" y="4137"/>
                      <a:pt x="1302" y="3937"/>
                      <a:pt x="1569" y="2936"/>
                    </a:cubicBezTo>
                    <a:cubicBezTo>
                      <a:pt x="1869" y="1968"/>
                      <a:pt x="1769" y="0"/>
                      <a:pt x="17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9">
                <a:extLst>
                  <a:ext uri="{FF2B5EF4-FFF2-40B4-BE49-F238E27FC236}">
                    <a16:creationId xmlns:a16="http://schemas.microsoft.com/office/drawing/2014/main" id="{44B76B9E-3342-2C23-EDD9-66464898B626}"/>
                  </a:ext>
                </a:extLst>
              </p:cNvPr>
              <p:cNvSpPr/>
              <p:nvPr/>
            </p:nvSpPr>
            <p:spPr>
              <a:xfrm>
                <a:off x="5389883" y="1688206"/>
                <a:ext cx="1477803" cy="1202116"/>
              </a:xfrm>
              <a:custGeom>
                <a:avLst/>
                <a:gdLst/>
                <a:ahLst/>
                <a:cxnLst/>
                <a:rect l="l" t="t" r="r" b="b"/>
                <a:pathLst>
                  <a:path w="51771" h="42113" extrusionOk="0">
                    <a:moveTo>
                      <a:pt x="12709" y="21166"/>
                    </a:moveTo>
                    <a:cubicBezTo>
                      <a:pt x="12910" y="26003"/>
                      <a:pt x="13043" y="31307"/>
                      <a:pt x="12910" y="32074"/>
                    </a:cubicBezTo>
                    <a:cubicBezTo>
                      <a:pt x="12776" y="33375"/>
                      <a:pt x="12810" y="34676"/>
                      <a:pt x="12976" y="35977"/>
                    </a:cubicBezTo>
                    <a:cubicBezTo>
                      <a:pt x="12176" y="34843"/>
                      <a:pt x="9207" y="30740"/>
                      <a:pt x="8807" y="29039"/>
                    </a:cubicBezTo>
                    <a:cubicBezTo>
                      <a:pt x="8306" y="27071"/>
                      <a:pt x="8073" y="26370"/>
                      <a:pt x="8073" y="26370"/>
                    </a:cubicBezTo>
                    <a:cubicBezTo>
                      <a:pt x="8073" y="26370"/>
                      <a:pt x="11208" y="22968"/>
                      <a:pt x="12709" y="21166"/>
                    </a:cubicBezTo>
                    <a:close/>
                    <a:moveTo>
                      <a:pt x="45791" y="0"/>
                    </a:moveTo>
                    <a:cubicBezTo>
                      <a:pt x="45552" y="0"/>
                      <a:pt x="45366" y="51"/>
                      <a:pt x="45366" y="51"/>
                    </a:cubicBezTo>
                    <a:cubicBezTo>
                      <a:pt x="45366" y="51"/>
                      <a:pt x="42431" y="1786"/>
                      <a:pt x="42431" y="2153"/>
                    </a:cubicBezTo>
                    <a:cubicBezTo>
                      <a:pt x="42431" y="2520"/>
                      <a:pt x="43798" y="11560"/>
                      <a:pt x="44032" y="13161"/>
                    </a:cubicBezTo>
                    <a:cubicBezTo>
                      <a:pt x="44165" y="14095"/>
                      <a:pt x="44265" y="15029"/>
                      <a:pt x="44265" y="15963"/>
                    </a:cubicBezTo>
                    <a:cubicBezTo>
                      <a:pt x="44265" y="15963"/>
                      <a:pt x="39128" y="10459"/>
                      <a:pt x="37794" y="9125"/>
                    </a:cubicBezTo>
                    <a:cubicBezTo>
                      <a:pt x="36760" y="8090"/>
                      <a:pt x="35959" y="7190"/>
                      <a:pt x="35092" y="6689"/>
                    </a:cubicBezTo>
                    <a:cubicBezTo>
                      <a:pt x="34625" y="6256"/>
                      <a:pt x="33791" y="6122"/>
                      <a:pt x="32524" y="5689"/>
                    </a:cubicBezTo>
                    <a:cubicBezTo>
                      <a:pt x="30385" y="4976"/>
                      <a:pt x="28151" y="3350"/>
                      <a:pt x="25548" y="3350"/>
                    </a:cubicBezTo>
                    <a:cubicBezTo>
                      <a:pt x="25472" y="3350"/>
                      <a:pt x="25395" y="3351"/>
                      <a:pt x="25318" y="3354"/>
                    </a:cubicBezTo>
                    <a:cubicBezTo>
                      <a:pt x="23551" y="3487"/>
                      <a:pt x="21816" y="3887"/>
                      <a:pt x="20181" y="4588"/>
                    </a:cubicBezTo>
                    <a:cubicBezTo>
                      <a:pt x="20181" y="4588"/>
                      <a:pt x="16279" y="6423"/>
                      <a:pt x="13577" y="7657"/>
                    </a:cubicBezTo>
                    <a:cubicBezTo>
                      <a:pt x="13277" y="7790"/>
                      <a:pt x="12976" y="7957"/>
                      <a:pt x="12676" y="8157"/>
                    </a:cubicBezTo>
                    <a:cubicBezTo>
                      <a:pt x="12653" y="8155"/>
                      <a:pt x="12629" y="8154"/>
                      <a:pt x="12603" y="8154"/>
                    </a:cubicBezTo>
                    <a:cubicBezTo>
                      <a:pt x="12143" y="8154"/>
                      <a:pt x="11254" y="8481"/>
                      <a:pt x="10274" y="10692"/>
                    </a:cubicBezTo>
                    <a:cubicBezTo>
                      <a:pt x="8807" y="13995"/>
                      <a:pt x="2202" y="22701"/>
                      <a:pt x="1101" y="25736"/>
                    </a:cubicBezTo>
                    <a:cubicBezTo>
                      <a:pt x="0" y="28805"/>
                      <a:pt x="2335" y="31874"/>
                      <a:pt x="4904" y="34309"/>
                    </a:cubicBezTo>
                    <a:cubicBezTo>
                      <a:pt x="6739" y="36144"/>
                      <a:pt x="8506" y="38045"/>
                      <a:pt x="10141" y="40047"/>
                    </a:cubicBezTo>
                    <a:lnTo>
                      <a:pt x="13076" y="36477"/>
                    </a:lnTo>
                    <a:cubicBezTo>
                      <a:pt x="13143" y="37245"/>
                      <a:pt x="13277" y="38045"/>
                      <a:pt x="13477" y="38846"/>
                    </a:cubicBezTo>
                    <a:cubicBezTo>
                      <a:pt x="13844" y="40047"/>
                      <a:pt x="15078" y="41414"/>
                      <a:pt x="19981" y="41748"/>
                    </a:cubicBezTo>
                    <a:cubicBezTo>
                      <a:pt x="22042" y="41903"/>
                      <a:pt x="25201" y="42112"/>
                      <a:pt x="28132" y="42112"/>
                    </a:cubicBezTo>
                    <a:cubicBezTo>
                      <a:pt x="32130" y="42112"/>
                      <a:pt x="35704" y="41724"/>
                      <a:pt x="35492" y="40280"/>
                    </a:cubicBezTo>
                    <a:cubicBezTo>
                      <a:pt x="34992" y="36744"/>
                      <a:pt x="35259" y="25370"/>
                      <a:pt x="35025" y="22301"/>
                    </a:cubicBezTo>
                    <a:cubicBezTo>
                      <a:pt x="34925" y="20333"/>
                      <a:pt x="34992" y="18398"/>
                      <a:pt x="35125" y="16430"/>
                    </a:cubicBezTo>
                    <a:cubicBezTo>
                      <a:pt x="35693" y="17130"/>
                      <a:pt x="36793" y="18465"/>
                      <a:pt x="37561" y="18998"/>
                    </a:cubicBezTo>
                    <a:cubicBezTo>
                      <a:pt x="38661" y="19732"/>
                      <a:pt x="43331" y="23168"/>
                      <a:pt x="45166" y="23902"/>
                    </a:cubicBezTo>
                    <a:cubicBezTo>
                      <a:pt x="45521" y="24044"/>
                      <a:pt x="45904" y="24112"/>
                      <a:pt x="46299" y="24112"/>
                    </a:cubicBezTo>
                    <a:cubicBezTo>
                      <a:pt x="47941" y="24112"/>
                      <a:pt x="49782" y="22930"/>
                      <a:pt x="50670" y="20966"/>
                    </a:cubicBezTo>
                    <a:cubicBezTo>
                      <a:pt x="51771" y="18531"/>
                      <a:pt x="50136" y="13027"/>
                      <a:pt x="48668" y="8758"/>
                    </a:cubicBezTo>
                    <a:cubicBezTo>
                      <a:pt x="47201" y="4455"/>
                      <a:pt x="46967" y="2153"/>
                      <a:pt x="46834" y="919"/>
                    </a:cubicBezTo>
                    <a:cubicBezTo>
                      <a:pt x="46750" y="145"/>
                      <a:pt x="46194" y="0"/>
                      <a:pt x="457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9">
                <a:extLst>
                  <a:ext uri="{FF2B5EF4-FFF2-40B4-BE49-F238E27FC236}">
                    <a16:creationId xmlns:a16="http://schemas.microsoft.com/office/drawing/2014/main" id="{058E74F3-0868-B50E-38AD-BDD889B43B77}"/>
                  </a:ext>
                </a:extLst>
              </p:cNvPr>
              <p:cNvSpPr/>
              <p:nvPr/>
            </p:nvSpPr>
            <p:spPr>
              <a:xfrm>
                <a:off x="5795507" y="2173357"/>
                <a:ext cx="58118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671" fill="none" extrusionOk="0">
                    <a:moveTo>
                      <a:pt x="1" y="3670"/>
                    </a:moveTo>
                    <a:cubicBezTo>
                      <a:pt x="768" y="2503"/>
                      <a:pt x="1468" y="1268"/>
                      <a:pt x="2035" y="1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9">
                <a:extLst>
                  <a:ext uri="{FF2B5EF4-FFF2-40B4-BE49-F238E27FC236}">
                    <a16:creationId xmlns:a16="http://schemas.microsoft.com/office/drawing/2014/main" id="{401C6054-C9DA-185E-BFC6-39C6E6C439A0}"/>
                  </a:ext>
                </a:extLst>
              </p:cNvPr>
              <p:cNvSpPr/>
              <p:nvPr/>
            </p:nvSpPr>
            <p:spPr>
              <a:xfrm>
                <a:off x="5849771" y="2182891"/>
                <a:ext cx="34311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35" fill="none" extrusionOk="0">
                    <a:moveTo>
                      <a:pt x="1202" y="0"/>
                    </a:moveTo>
                    <a:cubicBezTo>
                      <a:pt x="902" y="601"/>
                      <a:pt x="501" y="1135"/>
                      <a:pt x="1" y="1535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9">
                <a:extLst>
                  <a:ext uri="{FF2B5EF4-FFF2-40B4-BE49-F238E27FC236}">
                    <a16:creationId xmlns:a16="http://schemas.microsoft.com/office/drawing/2014/main" id="{D79E2DE7-A1EB-01EB-A300-B70135753021}"/>
                  </a:ext>
                </a:extLst>
              </p:cNvPr>
              <p:cNvSpPr/>
              <p:nvPr/>
            </p:nvSpPr>
            <p:spPr>
              <a:xfrm>
                <a:off x="6653427" y="2143842"/>
                <a:ext cx="47642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3737" fill="none" extrusionOk="0">
                    <a:moveTo>
                      <a:pt x="0" y="1"/>
                    </a:moveTo>
                    <a:cubicBezTo>
                      <a:pt x="34" y="1435"/>
                      <a:pt x="634" y="2769"/>
                      <a:pt x="1668" y="37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9">
                <a:extLst>
                  <a:ext uri="{FF2B5EF4-FFF2-40B4-BE49-F238E27FC236}">
                    <a16:creationId xmlns:a16="http://schemas.microsoft.com/office/drawing/2014/main" id="{837D99CD-EE8B-D434-8778-230788EE4557}"/>
                  </a:ext>
                </a:extLst>
              </p:cNvPr>
              <p:cNvSpPr/>
              <p:nvPr/>
            </p:nvSpPr>
            <p:spPr>
              <a:xfrm>
                <a:off x="6663903" y="2200018"/>
                <a:ext cx="23835" cy="9145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04" fill="none" extrusionOk="0">
                    <a:moveTo>
                      <a:pt x="100" y="1"/>
                    </a:moveTo>
                    <a:cubicBezTo>
                      <a:pt x="0" y="1102"/>
                      <a:pt x="267" y="2236"/>
                      <a:pt x="834" y="3203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9">
                <a:extLst>
                  <a:ext uri="{FF2B5EF4-FFF2-40B4-BE49-F238E27FC236}">
                    <a16:creationId xmlns:a16="http://schemas.microsoft.com/office/drawing/2014/main" id="{C043B525-A828-CE67-BFEC-AF9DE515A800}"/>
                  </a:ext>
                </a:extLst>
              </p:cNvPr>
              <p:cNvSpPr/>
              <p:nvPr/>
            </p:nvSpPr>
            <p:spPr>
              <a:xfrm>
                <a:off x="5530809" y="2416161"/>
                <a:ext cx="89517" cy="24806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869" fill="none" extrusionOk="0">
                    <a:moveTo>
                      <a:pt x="3136" y="868"/>
                    </a:moveTo>
                    <a:cubicBezTo>
                      <a:pt x="3136" y="868"/>
                      <a:pt x="2235" y="1"/>
                      <a:pt x="0" y="368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9">
                <a:extLst>
                  <a:ext uri="{FF2B5EF4-FFF2-40B4-BE49-F238E27FC236}">
                    <a16:creationId xmlns:a16="http://schemas.microsoft.com/office/drawing/2014/main" id="{224F7193-42D5-69A9-2FD2-C24B2BC61A21}"/>
                  </a:ext>
                </a:extLst>
              </p:cNvPr>
              <p:cNvSpPr/>
              <p:nvPr/>
            </p:nvSpPr>
            <p:spPr>
              <a:xfrm>
                <a:off x="5495585" y="2384761"/>
                <a:ext cx="84750" cy="2763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68" fill="none" extrusionOk="0">
                    <a:moveTo>
                      <a:pt x="0" y="968"/>
                    </a:moveTo>
                    <a:cubicBezTo>
                      <a:pt x="0" y="968"/>
                      <a:pt x="634" y="0"/>
                      <a:pt x="2969" y="734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9">
                <a:extLst>
                  <a:ext uri="{FF2B5EF4-FFF2-40B4-BE49-F238E27FC236}">
                    <a16:creationId xmlns:a16="http://schemas.microsoft.com/office/drawing/2014/main" id="{3B05D999-A1BC-B2AF-48E3-19E43C20B7DA}"/>
                  </a:ext>
                </a:extLst>
              </p:cNvPr>
              <p:cNvSpPr/>
              <p:nvPr/>
            </p:nvSpPr>
            <p:spPr>
              <a:xfrm>
                <a:off x="6393468" y="2050528"/>
                <a:ext cx="143810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5038" h="3671" fill="none" extrusionOk="0">
                    <a:moveTo>
                      <a:pt x="2569" y="1"/>
                    </a:moveTo>
                    <a:cubicBezTo>
                      <a:pt x="2102" y="101"/>
                      <a:pt x="1" y="3670"/>
                      <a:pt x="1" y="3670"/>
                    </a:cubicBezTo>
                    <a:lnTo>
                      <a:pt x="5038" y="2336"/>
                    </a:ln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9">
                <a:extLst>
                  <a:ext uri="{FF2B5EF4-FFF2-40B4-BE49-F238E27FC236}">
                    <a16:creationId xmlns:a16="http://schemas.microsoft.com/office/drawing/2014/main" id="{CE94860F-9853-B9FE-453A-FAB5C362316F}"/>
                  </a:ext>
                </a:extLst>
              </p:cNvPr>
              <p:cNvSpPr/>
              <p:nvPr/>
            </p:nvSpPr>
            <p:spPr>
              <a:xfrm>
                <a:off x="6013134" y="1862388"/>
                <a:ext cx="208036" cy="142754"/>
              </a:xfrm>
              <a:custGeom>
                <a:avLst/>
                <a:gdLst/>
                <a:ahLst/>
                <a:cxnLst/>
                <a:rect l="l" t="t" r="r" b="b"/>
                <a:pathLst>
                  <a:path w="7288" h="5001" extrusionOk="0">
                    <a:moveTo>
                      <a:pt x="5480" y="1"/>
                    </a:moveTo>
                    <a:cubicBezTo>
                      <a:pt x="3395" y="1"/>
                      <a:pt x="1" y="1383"/>
                      <a:pt x="1383" y="4123"/>
                    </a:cubicBezTo>
                    <a:cubicBezTo>
                      <a:pt x="1383" y="4123"/>
                      <a:pt x="2013" y="5000"/>
                      <a:pt x="3420" y="5000"/>
                    </a:cubicBezTo>
                    <a:cubicBezTo>
                      <a:pt x="3726" y="5000"/>
                      <a:pt x="4070" y="4959"/>
                      <a:pt x="4452" y="4857"/>
                    </a:cubicBezTo>
                    <a:cubicBezTo>
                      <a:pt x="6587" y="4257"/>
                      <a:pt x="7287" y="2022"/>
                      <a:pt x="6954" y="587"/>
                    </a:cubicBezTo>
                    <a:cubicBezTo>
                      <a:pt x="6863" y="196"/>
                      <a:pt x="6264" y="1"/>
                      <a:pt x="54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9">
                <a:extLst>
                  <a:ext uri="{FF2B5EF4-FFF2-40B4-BE49-F238E27FC236}">
                    <a16:creationId xmlns:a16="http://schemas.microsoft.com/office/drawing/2014/main" id="{D0D54DA2-0C10-5030-8BC6-A3FD336ACC33}"/>
                  </a:ext>
                </a:extLst>
              </p:cNvPr>
              <p:cNvSpPr/>
              <p:nvPr/>
            </p:nvSpPr>
            <p:spPr>
              <a:xfrm>
                <a:off x="5943085" y="1732594"/>
                <a:ext cx="334262" cy="288447"/>
              </a:xfrm>
              <a:custGeom>
                <a:avLst/>
                <a:gdLst/>
                <a:ahLst/>
                <a:cxnLst/>
                <a:rect l="l" t="t" r="r" b="b"/>
                <a:pathLst>
                  <a:path w="11710" h="10105" extrusionOk="0">
                    <a:moveTo>
                      <a:pt x="4154" y="1"/>
                    </a:moveTo>
                    <a:cubicBezTo>
                      <a:pt x="3219" y="1"/>
                      <a:pt x="2352" y="179"/>
                      <a:pt x="1802" y="598"/>
                    </a:cubicBezTo>
                    <a:cubicBezTo>
                      <a:pt x="1802" y="598"/>
                      <a:pt x="368" y="1532"/>
                      <a:pt x="201" y="2399"/>
                    </a:cubicBezTo>
                    <a:cubicBezTo>
                      <a:pt x="1" y="3266"/>
                      <a:pt x="468" y="6002"/>
                      <a:pt x="868" y="6969"/>
                    </a:cubicBezTo>
                    <a:cubicBezTo>
                      <a:pt x="1235" y="7903"/>
                      <a:pt x="2469" y="10105"/>
                      <a:pt x="2469" y="10105"/>
                    </a:cubicBezTo>
                    <a:cubicBezTo>
                      <a:pt x="2469" y="10105"/>
                      <a:pt x="6772" y="7636"/>
                      <a:pt x="7073" y="7436"/>
                    </a:cubicBezTo>
                    <a:cubicBezTo>
                      <a:pt x="7089" y="7425"/>
                      <a:pt x="7114" y="7420"/>
                      <a:pt x="7146" y="7420"/>
                    </a:cubicBezTo>
                    <a:cubicBezTo>
                      <a:pt x="7652" y="7420"/>
                      <a:pt x="9996" y="8705"/>
                      <a:pt x="10872" y="8705"/>
                    </a:cubicBezTo>
                    <a:cubicBezTo>
                      <a:pt x="10954" y="8705"/>
                      <a:pt x="11022" y="8694"/>
                      <a:pt x="11075" y="8670"/>
                    </a:cubicBezTo>
                    <a:cubicBezTo>
                      <a:pt x="11709" y="8403"/>
                      <a:pt x="9441" y="2599"/>
                      <a:pt x="8407" y="1365"/>
                    </a:cubicBezTo>
                    <a:cubicBezTo>
                      <a:pt x="7722" y="573"/>
                      <a:pt x="5829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9">
                <a:extLst>
                  <a:ext uri="{FF2B5EF4-FFF2-40B4-BE49-F238E27FC236}">
                    <a16:creationId xmlns:a16="http://schemas.microsoft.com/office/drawing/2014/main" id="{5A370890-A46E-EAE2-5728-33780FD33438}"/>
                  </a:ext>
                </a:extLst>
              </p:cNvPr>
              <p:cNvSpPr/>
              <p:nvPr/>
            </p:nvSpPr>
            <p:spPr>
              <a:xfrm>
                <a:off x="5972600" y="1659176"/>
                <a:ext cx="201899" cy="292072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0232" extrusionOk="0">
                    <a:moveTo>
                      <a:pt x="1" y="1"/>
                    </a:moveTo>
                    <a:cubicBezTo>
                      <a:pt x="1" y="1"/>
                      <a:pt x="101" y="1535"/>
                      <a:pt x="301" y="3804"/>
                    </a:cubicBezTo>
                    <a:cubicBezTo>
                      <a:pt x="468" y="6105"/>
                      <a:pt x="1269" y="7907"/>
                      <a:pt x="2503" y="8941"/>
                    </a:cubicBezTo>
                    <a:cubicBezTo>
                      <a:pt x="3428" y="9719"/>
                      <a:pt x="4619" y="10232"/>
                      <a:pt x="5390" y="10232"/>
                    </a:cubicBezTo>
                    <a:cubicBezTo>
                      <a:pt x="5675" y="10232"/>
                      <a:pt x="5903" y="10161"/>
                      <a:pt x="6039" y="10008"/>
                    </a:cubicBezTo>
                    <a:cubicBezTo>
                      <a:pt x="6506" y="9441"/>
                      <a:pt x="7073" y="7039"/>
                      <a:pt x="6873" y="5638"/>
                    </a:cubicBezTo>
                    <a:cubicBezTo>
                      <a:pt x="6639" y="4204"/>
                      <a:pt x="6372" y="1168"/>
                      <a:pt x="6372" y="116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9">
                <a:extLst>
                  <a:ext uri="{FF2B5EF4-FFF2-40B4-BE49-F238E27FC236}">
                    <a16:creationId xmlns:a16="http://schemas.microsoft.com/office/drawing/2014/main" id="{599BAEA5-A15C-16EE-29F3-C0387443ABA0}"/>
                  </a:ext>
                </a:extLst>
              </p:cNvPr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9">
                <a:extLst>
                  <a:ext uri="{FF2B5EF4-FFF2-40B4-BE49-F238E27FC236}">
                    <a16:creationId xmlns:a16="http://schemas.microsoft.com/office/drawing/2014/main" id="{8688FCB1-7372-0989-C939-AC79A8C79535}"/>
                  </a:ext>
                </a:extLst>
              </p:cNvPr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9">
                <a:extLst>
                  <a:ext uri="{FF2B5EF4-FFF2-40B4-BE49-F238E27FC236}">
                    <a16:creationId xmlns:a16="http://schemas.microsoft.com/office/drawing/2014/main" id="{944C37D9-AD12-2006-D621-AF0C2F14EA49}"/>
                  </a:ext>
                </a:extLst>
              </p:cNvPr>
              <p:cNvSpPr/>
              <p:nvPr/>
            </p:nvSpPr>
            <p:spPr>
              <a:xfrm>
                <a:off x="5834557" y="1261944"/>
                <a:ext cx="415158" cy="507901"/>
              </a:xfrm>
              <a:custGeom>
                <a:avLst/>
                <a:gdLst/>
                <a:ahLst/>
                <a:cxnLst/>
                <a:rect l="l" t="t" r="r" b="b"/>
                <a:pathLst>
                  <a:path w="14544" h="17793" extrusionOk="0">
                    <a:moveTo>
                      <a:pt x="6648" y="1"/>
                    </a:moveTo>
                    <a:cubicBezTo>
                      <a:pt x="5405" y="1"/>
                      <a:pt x="4090" y="363"/>
                      <a:pt x="3036" y="1174"/>
                    </a:cubicBezTo>
                    <a:cubicBezTo>
                      <a:pt x="567" y="3076"/>
                      <a:pt x="0" y="4877"/>
                      <a:pt x="1501" y="9080"/>
                    </a:cubicBezTo>
                    <a:cubicBezTo>
                      <a:pt x="1501" y="9080"/>
                      <a:pt x="3870" y="15451"/>
                      <a:pt x="5971" y="16686"/>
                    </a:cubicBezTo>
                    <a:cubicBezTo>
                      <a:pt x="6932" y="17250"/>
                      <a:pt x="8324" y="17793"/>
                      <a:pt x="9664" y="17793"/>
                    </a:cubicBezTo>
                    <a:cubicBezTo>
                      <a:pt x="11257" y="17793"/>
                      <a:pt x="12776" y="17026"/>
                      <a:pt x="13410" y="14617"/>
                    </a:cubicBezTo>
                    <a:cubicBezTo>
                      <a:pt x="14544" y="10148"/>
                      <a:pt x="11508" y="3643"/>
                      <a:pt x="10441" y="1742"/>
                    </a:cubicBezTo>
                    <a:cubicBezTo>
                      <a:pt x="9848" y="652"/>
                      <a:pt x="8314" y="1"/>
                      <a:pt x="66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9">
                <a:extLst>
                  <a:ext uri="{FF2B5EF4-FFF2-40B4-BE49-F238E27FC236}">
                    <a16:creationId xmlns:a16="http://schemas.microsoft.com/office/drawing/2014/main" id="{39B18464-F290-E2E8-6F42-7DDAE718381A}"/>
                  </a:ext>
                </a:extLst>
              </p:cNvPr>
              <p:cNvSpPr/>
              <p:nvPr/>
            </p:nvSpPr>
            <p:spPr>
              <a:xfrm>
                <a:off x="6084011" y="1466840"/>
                <a:ext cx="38136" cy="6765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370" fill="none" extrusionOk="0">
                    <a:moveTo>
                      <a:pt x="401" y="1"/>
                    </a:moveTo>
                    <a:cubicBezTo>
                      <a:pt x="401" y="1"/>
                      <a:pt x="1335" y="1702"/>
                      <a:pt x="968" y="2069"/>
                    </a:cubicBezTo>
                    <a:cubicBezTo>
                      <a:pt x="701" y="2302"/>
                      <a:pt x="334" y="2369"/>
                      <a:pt x="1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9">
                <a:extLst>
                  <a:ext uri="{FF2B5EF4-FFF2-40B4-BE49-F238E27FC236}">
                    <a16:creationId xmlns:a16="http://schemas.microsoft.com/office/drawing/2014/main" id="{B40B3741-73F4-9F1B-7AC5-1C76E3418EC1}"/>
                  </a:ext>
                </a:extLst>
              </p:cNvPr>
              <p:cNvSpPr/>
              <p:nvPr/>
            </p:nvSpPr>
            <p:spPr>
              <a:xfrm>
                <a:off x="5969746" y="1425906"/>
                <a:ext cx="46700" cy="32399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135" fill="none" extrusionOk="0">
                    <a:moveTo>
                      <a:pt x="1" y="1135"/>
                    </a:moveTo>
                    <a:cubicBezTo>
                      <a:pt x="1" y="1135"/>
                      <a:pt x="201" y="0"/>
                      <a:pt x="1635" y="0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9">
                <a:extLst>
                  <a:ext uri="{FF2B5EF4-FFF2-40B4-BE49-F238E27FC236}">
                    <a16:creationId xmlns:a16="http://schemas.microsoft.com/office/drawing/2014/main" id="{E1EF5555-8138-56BC-F3EF-5A8223492152}"/>
                  </a:ext>
                </a:extLst>
              </p:cNvPr>
              <p:cNvSpPr/>
              <p:nvPr/>
            </p:nvSpPr>
            <p:spPr>
              <a:xfrm>
                <a:off x="5994523" y="1474461"/>
                <a:ext cx="40962" cy="3051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9" fill="none" extrusionOk="0">
                    <a:moveTo>
                      <a:pt x="0" y="568"/>
                    </a:moveTo>
                    <a:cubicBezTo>
                      <a:pt x="0" y="568"/>
                      <a:pt x="1068" y="1068"/>
                      <a:pt x="1435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9">
                <a:extLst>
                  <a:ext uri="{FF2B5EF4-FFF2-40B4-BE49-F238E27FC236}">
                    <a16:creationId xmlns:a16="http://schemas.microsoft.com/office/drawing/2014/main" id="{F9ABFAEA-F1A3-7A05-553C-0EB3706A303D}"/>
                  </a:ext>
                </a:extLst>
              </p:cNvPr>
              <p:cNvSpPr/>
              <p:nvPr/>
            </p:nvSpPr>
            <p:spPr>
              <a:xfrm>
                <a:off x="6124974" y="1452567"/>
                <a:ext cx="40962" cy="30486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8" fill="none" extrusionOk="0">
                    <a:moveTo>
                      <a:pt x="0" y="601"/>
                    </a:moveTo>
                    <a:cubicBezTo>
                      <a:pt x="0" y="601"/>
                      <a:pt x="1034" y="1068"/>
                      <a:pt x="1434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9">
                <a:extLst>
                  <a:ext uri="{FF2B5EF4-FFF2-40B4-BE49-F238E27FC236}">
                    <a16:creationId xmlns:a16="http://schemas.microsoft.com/office/drawing/2014/main" id="{4CE16A41-FB62-7CAB-CB7F-A21DEEAB977D}"/>
                  </a:ext>
                </a:extLst>
              </p:cNvPr>
              <p:cNvSpPr/>
              <p:nvPr/>
            </p:nvSpPr>
            <p:spPr>
              <a:xfrm>
                <a:off x="6100196" y="1390682"/>
                <a:ext cx="56205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8" fill="none" extrusionOk="0">
                    <a:moveTo>
                      <a:pt x="1" y="567"/>
                    </a:moveTo>
                    <a:cubicBezTo>
                      <a:pt x="535" y="34"/>
                      <a:pt x="1368" y="0"/>
                      <a:pt x="1969" y="501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9">
                <a:extLst>
                  <a:ext uri="{FF2B5EF4-FFF2-40B4-BE49-F238E27FC236}">
                    <a16:creationId xmlns:a16="http://schemas.microsoft.com/office/drawing/2014/main" id="{D13C187B-732B-1827-7841-983BF5D20446}"/>
                  </a:ext>
                </a:extLst>
              </p:cNvPr>
              <p:cNvSpPr/>
              <p:nvPr/>
            </p:nvSpPr>
            <p:spPr>
              <a:xfrm>
                <a:off x="5846917" y="1184045"/>
                <a:ext cx="379962" cy="585715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20519" extrusionOk="0">
                    <a:moveTo>
                      <a:pt x="8307" y="1"/>
                    </a:moveTo>
                    <a:cubicBezTo>
                      <a:pt x="7840" y="1"/>
                      <a:pt x="7373" y="67"/>
                      <a:pt x="6939" y="201"/>
                    </a:cubicBezTo>
                    <a:cubicBezTo>
                      <a:pt x="6853" y="195"/>
                      <a:pt x="6770" y="192"/>
                      <a:pt x="6690" y="192"/>
                    </a:cubicBezTo>
                    <a:cubicBezTo>
                      <a:pt x="4904" y="192"/>
                      <a:pt x="4511" y="1570"/>
                      <a:pt x="3170" y="2336"/>
                    </a:cubicBezTo>
                    <a:cubicBezTo>
                      <a:pt x="1802" y="3170"/>
                      <a:pt x="935" y="5538"/>
                      <a:pt x="935" y="5538"/>
                    </a:cubicBezTo>
                    <a:lnTo>
                      <a:pt x="1002" y="5538"/>
                    </a:lnTo>
                    <a:cubicBezTo>
                      <a:pt x="1" y="7006"/>
                      <a:pt x="1" y="8807"/>
                      <a:pt x="1102" y="11809"/>
                    </a:cubicBezTo>
                    <a:cubicBezTo>
                      <a:pt x="1102" y="11809"/>
                      <a:pt x="3470" y="18180"/>
                      <a:pt x="5571" y="19415"/>
                    </a:cubicBezTo>
                    <a:cubicBezTo>
                      <a:pt x="6514" y="19977"/>
                      <a:pt x="7900" y="20519"/>
                      <a:pt x="9236" y="20519"/>
                    </a:cubicBezTo>
                    <a:cubicBezTo>
                      <a:pt x="10833" y="20519"/>
                      <a:pt x="12359" y="19746"/>
                      <a:pt x="12977" y="17313"/>
                    </a:cubicBezTo>
                    <a:cubicBezTo>
                      <a:pt x="13244" y="16112"/>
                      <a:pt x="13310" y="14878"/>
                      <a:pt x="13177" y="13677"/>
                    </a:cubicBezTo>
                    <a:cubicBezTo>
                      <a:pt x="12238" y="13263"/>
                      <a:pt x="10272" y="12461"/>
                      <a:pt x="9130" y="12461"/>
                    </a:cubicBezTo>
                    <a:cubicBezTo>
                      <a:pt x="8892" y="12461"/>
                      <a:pt x="8690" y="12496"/>
                      <a:pt x="8540" y="12576"/>
                    </a:cubicBezTo>
                    <a:cubicBezTo>
                      <a:pt x="7373" y="13143"/>
                      <a:pt x="4437" y="15145"/>
                      <a:pt x="4437" y="16646"/>
                    </a:cubicBezTo>
                    <a:cubicBezTo>
                      <a:pt x="4437" y="16646"/>
                      <a:pt x="2536" y="14077"/>
                      <a:pt x="2536" y="13143"/>
                    </a:cubicBezTo>
                    <a:cubicBezTo>
                      <a:pt x="2536" y="12176"/>
                      <a:pt x="3303" y="11876"/>
                      <a:pt x="2636" y="10675"/>
                    </a:cubicBezTo>
                    <a:cubicBezTo>
                      <a:pt x="1969" y="9441"/>
                      <a:pt x="1002" y="9341"/>
                      <a:pt x="1302" y="7906"/>
                    </a:cubicBezTo>
                    <a:cubicBezTo>
                      <a:pt x="1569" y="6572"/>
                      <a:pt x="4170" y="5171"/>
                      <a:pt x="5471" y="4971"/>
                    </a:cubicBezTo>
                    <a:cubicBezTo>
                      <a:pt x="6272" y="5638"/>
                      <a:pt x="7273" y="6005"/>
                      <a:pt x="8307" y="6005"/>
                    </a:cubicBezTo>
                    <a:cubicBezTo>
                      <a:pt x="10408" y="6005"/>
                      <a:pt x="12109" y="4671"/>
                      <a:pt x="12109" y="3003"/>
                    </a:cubicBezTo>
                    <a:cubicBezTo>
                      <a:pt x="12109" y="1335"/>
                      <a:pt x="10408" y="1"/>
                      <a:pt x="83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9">
                <a:extLst>
                  <a:ext uri="{FF2B5EF4-FFF2-40B4-BE49-F238E27FC236}">
                    <a16:creationId xmlns:a16="http://schemas.microsoft.com/office/drawing/2014/main" id="{6252E56B-9E8E-BA9A-38D9-385E0AA8E996}"/>
                  </a:ext>
                </a:extLst>
              </p:cNvPr>
              <p:cNvSpPr/>
              <p:nvPr/>
            </p:nvSpPr>
            <p:spPr>
              <a:xfrm>
                <a:off x="6070681" y="1571600"/>
                <a:ext cx="86691" cy="57147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2002" fill="none" extrusionOk="0">
                    <a:moveTo>
                      <a:pt x="3036" y="0"/>
                    </a:moveTo>
                    <a:cubicBezTo>
                      <a:pt x="3036" y="0"/>
                      <a:pt x="1635" y="2002"/>
                      <a:pt x="1" y="667"/>
                    </a:cubicBezTo>
                  </a:path>
                </a:pathLst>
              </a:custGeom>
              <a:noFill/>
              <a:ln w="108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9">
                <a:extLst>
                  <a:ext uri="{FF2B5EF4-FFF2-40B4-BE49-F238E27FC236}">
                    <a16:creationId xmlns:a16="http://schemas.microsoft.com/office/drawing/2014/main" id="{79243FDB-F848-93C1-4D45-C1A585886758}"/>
                  </a:ext>
                </a:extLst>
              </p:cNvPr>
              <p:cNvSpPr/>
              <p:nvPr/>
            </p:nvSpPr>
            <p:spPr>
              <a:xfrm>
                <a:off x="5679329" y="2722763"/>
                <a:ext cx="213317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6873" extrusionOk="0">
                    <a:moveTo>
                      <a:pt x="3070" y="1"/>
                    </a:moveTo>
                    <a:lnTo>
                      <a:pt x="1" y="3804"/>
                    </a:lnTo>
                    <a:cubicBezTo>
                      <a:pt x="601" y="5505"/>
                      <a:pt x="2436" y="6873"/>
                      <a:pt x="2436" y="6873"/>
                    </a:cubicBezTo>
                    <a:lnTo>
                      <a:pt x="4404" y="3804"/>
                    </a:lnTo>
                    <a:cubicBezTo>
                      <a:pt x="4404" y="3804"/>
                      <a:pt x="5738" y="5038"/>
                      <a:pt x="6372" y="5038"/>
                    </a:cubicBezTo>
                    <a:cubicBezTo>
                      <a:pt x="6973" y="5038"/>
                      <a:pt x="7206" y="4671"/>
                      <a:pt x="7340" y="4071"/>
                    </a:cubicBezTo>
                    <a:cubicBezTo>
                      <a:pt x="7473" y="3437"/>
                      <a:pt x="6105" y="3337"/>
                      <a:pt x="6105" y="3337"/>
                    </a:cubicBezTo>
                    <a:cubicBezTo>
                      <a:pt x="5538" y="2703"/>
                      <a:pt x="5005" y="2036"/>
                      <a:pt x="4538" y="1369"/>
                    </a:cubicBezTo>
                    <a:cubicBezTo>
                      <a:pt x="4104" y="835"/>
                      <a:pt x="3604" y="368"/>
                      <a:pt x="30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9">
                <a:extLst>
                  <a:ext uri="{FF2B5EF4-FFF2-40B4-BE49-F238E27FC236}">
                    <a16:creationId xmlns:a16="http://schemas.microsoft.com/office/drawing/2014/main" id="{0A50D069-FCFF-DBF1-293F-66031B2E51FD}"/>
                  </a:ext>
                </a:extLst>
              </p:cNvPr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fill="none" extrusionOk="0">
                    <a:moveTo>
                      <a:pt x="35226" y="17614"/>
                    </a:moveTo>
                    <a:cubicBezTo>
                      <a:pt x="35226" y="27354"/>
                      <a:pt x="27354" y="35226"/>
                      <a:pt x="17613" y="35226"/>
                    </a:cubicBezTo>
                    <a:cubicBezTo>
                      <a:pt x="7906" y="35226"/>
                      <a:pt x="1" y="27354"/>
                      <a:pt x="1" y="17614"/>
                    </a:cubicBezTo>
                    <a:cubicBezTo>
                      <a:pt x="1" y="7907"/>
                      <a:pt x="7906" y="1"/>
                      <a:pt x="17613" y="1"/>
                    </a:cubicBezTo>
                    <a:cubicBezTo>
                      <a:pt x="27354" y="1"/>
                      <a:pt x="35226" y="7907"/>
                      <a:pt x="35226" y="17614"/>
                    </a:cubicBezTo>
                    <a:close/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9">
                <a:extLst>
                  <a:ext uri="{FF2B5EF4-FFF2-40B4-BE49-F238E27FC236}">
                    <a16:creationId xmlns:a16="http://schemas.microsoft.com/office/drawing/2014/main" id="{A2DB2687-749C-2733-E30B-49F421F347A6}"/>
                  </a:ext>
                </a:extLst>
              </p:cNvPr>
              <p:cNvSpPr/>
              <p:nvPr/>
            </p:nvSpPr>
            <p:spPr>
              <a:xfrm>
                <a:off x="6464887" y="1504662"/>
                <a:ext cx="59060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3560" extrusionOk="0">
                    <a:moveTo>
                      <a:pt x="1853" y="1"/>
                    </a:moveTo>
                    <a:cubicBezTo>
                      <a:pt x="1495" y="1"/>
                      <a:pt x="797" y="72"/>
                      <a:pt x="601" y="611"/>
                    </a:cubicBezTo>
                    <a:cubicBezTo>
                      <a:pt x="368" y="1344"/>
                      <a:pt x="1" y="2078"/>
                      <a:pt x="1" y="2579"/>
                    </a:cubicBezTo>
                    <a:cubicBezTo>
                      <a:pt x="1" y="3079"/>
                      <a:pt x="134" y="3446"/>
                      <a:pt x="734" y="3546"/>
                    </a:cubicBezTo>
                    <a:cubicBezTo>
                      <a:pt x="777" y="3555"/>
                      <a:pt x="819" y="3560"/>
                      <a:pt x="860" y="3560"/>
                    </a:cubicBezTo>
                    <a:cubicBezTo>
                      <a:pt x="1385" y="3560"/>
                      <a:pt x="1702" y="2812"/>
                      <a:pt x="1702" y="2812"/>
                    </a:cubicBezTo>
                    <a:lnTo>
                      <a:pt x="2069" y="10"/>
                    </a:lnTo>
                    <a:cubicBezTo>
                      <a:pt x="2069" y="10"/>
                      <a:pt x="1983" y="1"/>
                      <a:pt x="18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9">
                <a:extLst>
                  <a:ext uri="{FF2B5EF4-FFF2-40B4-BE49-F238E27FC236}">
                    <a16:creationId xmlns:a16="http://schemas.microsoft.com/office/drawing/2014/main" id="{6853113B-ABCD-8312-00CF-250389B980CD}"/>
                  </a:ext>
                </a:extLst>
              </p:cNvPr>
              <p:cNvSpPr/>
              <p:nvPr/>
            </p:nvSpPr>
            <p:spPr>
              <a:xfrm>
                <a:off x="6513442" y="1476345"/>
                <a:ext cx="174296" cy="269893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9455" extrusionOk="0">
                    <a:moveTo>
                      <a:pt x="1408" y="0"/>
                    </a:moveTo>
                    <a:cubicBezTo>
                      <a:pt x="1134" y="0"/>
                      <a:pt x="867" y="36"/>
                      <a:pt x="635" y="135"/>
                    </a:cubicBezTo>
                    <a:cubicBezTo>
                      <a:pt x="635" y="135"/>
                      <a:pt x="1" y="3437"/>
                      <a:pt x="1" y="4438"/>
                    </a:cubicBezTo>
                    <a:cubicBezTo>
                      <a:pt x="34" y="5172"/>
                      <a:pt x="301" y="5906"/>
                      <a:pt x="735" y="6506"/>
                    </a:cubicBezTo>
                    <a:cubicBezTo>
                      <a:pt x="968" y="6773"/>
                      <a:pt x="1268" y="6940"/>
                      <a:pt x="1602" y="7006"/>
                    </a:cubicBezTo>
                    <a:lnTo>
                      <a:pt x="2202" y="6273"/>
                    </a:lnTo>
                    <a:lnTo>
                      <a:pt x="2202" y="6273"/>
                    </a:lnTo>
                    <a:cubicBezTo>
                      <a:pt x="2202" y="6273"/>
                      <a:pt x="1469" y="7240"/>
                      <a:pt x="2469" y="8474"/>
                    </a:cubicBezTo>
                    <a:cubicBezTo>
                      <a:pt x="3058" y="9205"/>
                      <a:pt x="3561" y="9454"/>
                      <a:pt x="4059" y="9454"/>
                    </a:cubicBezTo>
                    <a:cubicBezTo>
                      <a:pt x="4380" y="9454"/>
                      <a:pt x="4699" y="9351"/>
                      <a:pt x="5038" y="9208"/>
                    </a:cubicBezTo>
                    <a:cubicBezTo>
                      <a:pt x="5872" y="8841"/>
                      <a:pt x="6105" y="8341"/>
                      <a:pt x="5738" y="7006"/>
                    </a:cubicBezTo>
                    <a:cubicBezTo>
                      <a:pt x="5405" y="5639"/>
                      <a:pt x="5138" y="3437"/>
                      <a:pt x="4904" y="2103"/>
                    </a:cubicBezTo>
                    <a:cubicBezTo>
                      <a:pt x="4637" y="769"/>
                      <a:pt x="3804" y="268"/>
                      <a:pt x="3303" y="268"/>
                    </a:cubicBezTo>
                    <a:cubicBezTo>
                      <a:pt x="2961" y="268"/>
                      <a:pt x="2155" y="0"/>
                      <a:pt x="1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9">
                <a:extLst>
                  <a:ext uri="{FF2B5EF4-FFF2-40B4-BE49-F238E27FC236}">
                    <a16:creationId xmlns:a16="http://schemas.microsoft.com/office/drawing/2014/main" id="{33559CD2-B880-DD22-8EFF-8ADA54A10852}"/>
                  </a:ext>
                </a:extLst>
              </p:cNvPr>
              <p:cNvSpPr/>
              <p:nvPr/>
            </p:nvSpPr>
            <p:spPr>
              <a:xfrm>
                <a:off x="6512500" y="1589669"/>
                <a:ext cx="96197" cy="32427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1136" fill="none" extrusionOk="0">
                    <a:moveTo>
                      <a:pt x="201" y="1135"/>
                    </a:moveTo>
                    <a:cubicBezTo>
                      <a:pt x="201" y="1135"/>
                      <a:pt x="0" y="368"/>
                      <a:pt x="901" y="268"/>
                    </a:cubicBezTo>
                    <a:cubicBezTo>
                      <a:pt x="1835" y="168"/>
                      <a:pt x="3370" y="1"/>
                      <a:pt x="3370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9">
                <a:extLst>
                  <a:ext uri="{FF2B5EF4-FFF2-40B4-BE49-F238E27FC236}">
                    <a16:creationId xmlns:a16="http://schemas.microsoft.com/office/drawing/2014/main" id="{AA1FD96E-92C4-D69D-ED90-A6C8C18ED568}"/>
                  </a:ext>
                </a:extLst>
              </p:cNvPr>
              <p:cNvSpPr/>
              <p:nvPr/>
            </p:nvSpPr>
            <p:spPr>
              <a:xfrm>
                <a:off x="6521064" y="1550648"/>
                <a:ext cx="82866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568" fill="none" extrusionOk="0">
                    <a:moveTo>
                      <a:pt x="1" y="567"/>
                    </a:moveTo>
                    <a:cubicBezTo>
                      <a:pt x="1" y="567"/>
                      <a:pt x="2136" y="0"/>
                      <a:pt x="2903" y="1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9">
                <a:extLst>
                  <a:ext uri="{FF2B5EF4-FFF2-40B4-BE49-F238E27FC236}">
                    <a16:creationId xmlns:a16="http://schemas.microsoft.com/office/drawing/2014/main" id="{CA854744-501A-36C3-B05C-AB24FA46126C}"/>
                  </a:ext>
                </a:extLst>
              </p:cNvPr>
              <p:cNvSpPr/>
              <p:nvPr/>
            </p:nvSpPr>
            <p:spPr>
              <a:xfrm>
                <a:off x="6525831" y="1517307"/>
                <a:ext cx="68594" cy="5738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01" fill="none" extrusionOk="0">
                    <a:moveTo>
                      <a:pt x="0" y="201"/>
                    </a:moveTo>
                    <a:cubicBezTo>
                      <a:pt x="801" y="67"/>
                      <a:pt x="1602" y="1"/>
                      <a:pt x="2402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9">
                <a:extLst>
                  <a:ext uri="{FF2B5EF4-FFF2-40B4-BE49-F238E27FC236}">
                    <a16:creationId xmlns:a16="http://schemas.microsoft.com/office/drawing/2014/main" id="{CC4AF39B-1D68-210F-3A29-1C4507E8F359}"/>
                  </a:ext>
                </a:extLst>
              </p:cNvPr>
              <p:cNvSpPr/>
              <p:nvPr/>
            </p:nvSpPr>
            <p:spPr>
              <a:xfrm>
                <a:off x="6545812" y="1639195"/>
                <a:ext cx="36224" cy="12417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435" fill="none" extrusionOk="0">
                    <a:moveTo>
                      <a:pt x="1" y="0"/>
                    </a:moveTo>
                    <a:cubicBezTo>
                      <a:pt x="368" y="301"/>
                      <a:pt x="835" y="434"/>
                      <a:pt x="1269" y="3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5" name="Google Shape;785;p39">
            <a:extLst>
              <a:ext uri="{FF2B5EF4-FFF2-40B4-BE49-F238E27FC236}">
                <a16:creationId xmlns:a16="http://schemas.microsoft.com/office/drawing/2014/main" id="{60473864-29C6-0E4D-27E6-CBB5DA97FD96}"/>
              </a:ext>
            </a:extLst>
          </p:cNvPr>
          <p:cNvGrpSpPr/>
          <p:nvPr/>
        </p:nvGrpSpPr>
        <p:grpSpPr>
          <a:xfrm>
            <a:off x="829774" y="0"/>
            <a:ext cx="0" cy="5143500"/>
            <a:chOff x="1256113" y="0"/>
            <a:chExt cx="0" cy="5143500"/>
          </a:xfrm>
        </p:grpSpPr>
        <p:cxnSp>
          <p:nvCxnSpPr>
            <p:cNvPr id="786" name="Google Shape;786;p39">
              <a:extLst>
                <a:ext uri="{FF2B5EF4-FFF2-40B4-BE49-F238E27FC236}">
                  <a16:creationId xmlns:a16="http://schemas.microsoft.com/office/drawing/2014/main" id="{1DCB5919-659E-F84D-46A2-CF54E89605D1}"/>
                </a:ext>
              </a:extLst>
            </p:cNvPr>
            <p:cNvCxnSpPr/>
            <p:nvPr/>
          </p:nvCxnSpPr>
          <p:spPr>
            <a:xfrm>
              <a:off x="1256113" y="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" name="Google Shape;787;p39">
              <a:extLst>
                <a:ext uri="{FF2B5EF4-FFF2-40B4-BE49-F238E27FC236}">
                  <a16:creationId xmlns:a16="http://schemas.microsoft.com/office/drawing/2014/main" id="{6FEDE703-78A6-3A82-7636-7273ACE2B22C}"/>
                </a:ext>
              </a:extLst>
            </p:cNvPr>
            <p:cNvCxnSpPr/>
            <p:nvPr/>
          </p:nvCxnSpPr>
          <p:spPr>
            <a:xfrm>
              <a:off x="1256113" y="411480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857422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>
          <a:extLst>
            <a:ext uri="{FF2B5EF4-FFF2-40B4-BE49-F238E27FC236}">
              <a16:creationId xmlns:a16="http://schemas.microsoft.com/office/drawing/2014/main" id="{EB075D03-AD30-48E5-82B1-5E7364B80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ABE966A-2FF1-E90B-7E05-86016A35EC78}"/>
              </a:ext>
            </a:extLst>
          </p:cNvPr>
          <p:cNvSpPr txBox="1"/>
          <p:nvPr/>
        </p:nvSpPr>
        <p:spPr>
          <a:xfrm>
            <a:off x="2075533" y="68478"/>
            <a:ext cx="49929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Georgia Pro Black" panose="02040A02050405020203" pitchFamily="18" charset="0"/>
              </a:rPr>
              <a:t>Data Profiling Summary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EE64BC-D829-AF20-E6D3-024A744D8AE4}"/>
              </a:ext>
            </a:extLst>
          </p:cNvPr>
          <p:cNvSpPr txBox="1"/>
          <p:nvPr/>
        </p:nvSpPr>
        <p:spPr>
          <a:xfrm>
            <a:off x="156029" y="791031"/>
            <a:ext cx="8831943" cy="4241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dirty="0"/>
              <a:t>Before starting the analysis, I conducted data profiling to explore and understand the structure and quality of the data. This helped me build a strong understanding of the data before drawing any insights.</a:t>
            </a:r>
          </a:p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GB" sz="800" dirty="0"/>
          </a:p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dirty="0"/>
              <a:t>The profiling process included the following steps:</a:t>
            </a:r>
          </a:p>
          <a:p>
            <a:pPr marL="1188720" lvl="2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Retrieving</a:t>
            </a:r>
            <a:r>
              <a:rPr lang="en-GB" dirty="0"/>
              <a:t> the number of columns in each table.</a:t>
            </a:r>
          </a:p>
          <a:p>
            <a:pPr marL="1188720" lvl="2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Reviewing</a:t>
            </a:r>
            <a:r>
              <a:rPr lang="en-GB" dirty="0"/>
              <a:t> data types and column properties.</a:t>
            </a:r>
          </a:p>
          <a:p>
            <a:pPr marL="1188720" lvl="2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Counting</a:t>
            </a:r>
            <a:r>
              <a:rPr lang="en-GB" dirty="0"/>
              <a:t> the number of rows in key tables like Jobs and Skills.</a:t>
            </a:r>
          </a:p>
          <a:p>
            <a:pPr marL="1188720" lvl="2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Detecting</a:t>
            </a:r>
            <a:r>
              <a:rPr lang="en-GB" dirty="0"/>
              <a:t> NULL values in the Jobs table.</a:t>
            </a:r>
          </a:p>
          <a:p>
            <a:pPr marL="1188720" lvl="2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Getting</a:t>
            </a:r>
            <a:r>
              <a:rPr lang="en-GB" dirty="0"/>
              <a:t> a statistical summary (Min, Max) for Salary and Years of Experience.</a:t>
            </a:r>
          </a:p>
          <a:p>
            <a:pPr marL="1188720" lvl="2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Checking</a:t>
            </a:r>
            <a:r>
              <a:rPr lang="en-GB" dirty="0"/>
              <a:t> for duplicate or illogical repetitions in job titles.</a:t>
            </a:r>
          </a:p>
          <a:p>
            <a:pPr marL="1188720" lvl="2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Counting</a:t>
            </a:r>
            <a:r>
              <a:rPr lang="en-GB" dirty="0"/>
              <a:t> the number of skills assigned to each job.</a:t>
            </a:r>
          </a:p>
        </p:txBody>
      </p:sp>
      <p:pic>
        <p:nvPicPr>
          <p:cNvPr id="2" name="Picture 2" descr="Testing - Free files and folders icons">
            <a:extLst>
              <a:ext uri="{FF2B5EF4-FFF2-40B4-BE49-F238E27FC236}">
                <a16:creationId xmlns:a16="http://schemas.microsoft.com/office/drawing/2014/main" id="{641D5170-E959-18D4-3BF1-E2DB4DE40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6004" y="1848764"/>
            <a:ext cx="1779797" cy="1779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5905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47"/>
          <p:cNvSpPr txBox="1">
            <a:spLocks noGrp="1"/>
          </p:cNvSpPr>
          <p:nvPr>
            <p:ph type="subTitle" idx="1"/>
          </p:nvPr>
        </p:nvSpPr>
        <p:spPr>
          <a:xfrm>
            <a:off x="829775" y="1688850"/>
            <a:ext cx="4244700" cy="176580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5485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Noto Sans JP Black" panose="020B0200000000000000" pitchFamily="34" charset="-128"/>
                <a:ea typeface="Noto Sans JP Black" panose="020B0200000000000000" pitchFamily="34" charset="-128"/>
              </a:rPr>
              <a:t>Examples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Noto Sans JP Black" panose="020B0200000000000000" pitchFamily="34" charset="-128"/>
                <a:ea typeface="Noto Sans JP Black" panose="020B0200000000000000" pitchFamily="34" charset="-128"/>
              </a:rPr>
              <a:t>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Noto Sans JP Black" panose="020B0200000000000000" pitchFamily="34" charset="-128"/>
                <a:ea typeface="Noto Sans JP Black" panose="020B0200000000000000" pitchFamily="34" charset="-128"/>
              </a:rPr>
              <a:t>Insights</a:t>
            </a:r>
          </a:p>
        </p:txBody>
      </p:sp>
      <p:grpSp>
        <p:nvGrpSpPr>
          <p:cNvPr id="1027" name="Google Shape;1027;p47"/>
          <p:cNvGrpSpPr/>
          <p:nvPr/>
        </p:nvGrpSpPr>
        <p:grpSpPr>
          <a:xfrm>
            <a:off x="829774" y="0"/>
            <a:ext cx="0" cy="5143500"/>
            <a:chOff x="1256113" y="0"/>
            <a:chExt cx="0" cy="5143500"/>
          </a:xfrm>
        </p:grpSpPr>
        <p:cxnSp>
          <p:nvCxnSpPr>
            <p:cNvPr id="1028" name="Google Shape;1028;p47"/>
            <p:cNvCxnSpPr/>
            <p:nvPr/>
          </p:nvCxnSpPr>
          <p:spPr>
            <a:xfrm>
              <a:off x="1256113" y="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9" name="Google Shape;1029;p47"/>
            <p:cNvCxnSpPr/>
            <p:nvPr/>
          </p:nvCxnSpPr>
          <p:spPr>
            <a:xfrm>
              <a:off x="1256113" y="411480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30" name="Google Shape;1030;p47"/>
          <p:cNvGrpSpPr/>
          <p:nvPr/>
        </p:nvGrpSpPr>
        <p:grpSpPr>
          <a:xfrm>
            <a:off x="5788515" y="686965"/>
            <a:ext cx="2633282" cy="3769392"/>
            <a:chOff x="2943100" y="827700"/>
            <a:chExt cx="3028850" cy="4335625"/>
          </a:xfrm>
        </p:grpSpPr>
        <p:sp>
          <p:nvSpPr>
            <p:cNvPr id="1031" name="Google Shape;1031;p47"/>
            <p:cNvSpPr/>
            <p:nvPr/>
          </p:nvSpPr>
          <p:spPr>
            <a:xfrm>
              <a:off x="4887825" y="2475100"/>
              <a:ext cx="867325" cy="1020650"/>
            </a:xfrm>
            <a:custGeom>
              <a:avLst/>
              <a:gdLst/>
              <a:ahLst/>
              <a:cxnLst/>
              <a:rect l="l" t="t" r="r" b="b"/>
              <a:pathLst>
                <a:path w="34693" h="40826" extrusionOk="0">
                  <a:moveTo>
                    <a:pt x="16710" y="1"/>
                  </a:moveTo>
                  <a:cubicBezTo>
                    <a:pt x="14959" y="1"/>
                    <a:pt x="13944" y="419"/>
                    <a:pt x="13944" y="419"/>
                  </a:cubicBezTo>
                  <a:cubicBezTo>
                    <a:pt x="13944" y="419"/>
                    <a:pt x="11309" y="419"/>
                    <a:pt x="8507" y="3321"/>
                  </a:cubicBezTo>
                  <a:cubicBezTo>
                    <a:pt x="5738" y="6256"/>
                    <a:pt x="4170" y="10226"/>
                    <a:pt x="4837" y="11427"/>
                  </a:cubicBezTo>
                  <a:cubicBezTo>
                    <a:pt x="5471" y="12627"/>
                    <a:pt x="6205" y="14629"/>
                    <a:pt x="6205" y="15063"/>
                  </a:cubicBezTo>
                  <a:cubicBezTo>
                    <a:pt x="6172" y="15530"/>
                    <a:pt x="2469" y="18632"/>
                    <a:pt x="3336" y="20166"/>
                  </a:cubicBezTo>
                  <a:cubicBezTo>
                    <a:pt x="4204" y="21734"/>
                    <a:pt x="4404" y="22668"/>
                    <a:pt x="3570" y="22735"/>
                  </a:cubicBezTo>
                  <a:cubicBezTo>
                    <a:pt x="2769" y="22835"/>
                    <a:pt x="1335" y="23936"/>
                    <a:pt x="1535" y="24736"/>
                  </a:cubicBezTo>
                  <a:cubicBezTo>
                    <a:pt x="1735" y="25570"/>
                    <a:pt x="3069" y="26304"/>
                    <a:pt x="2469" y="27205"/>
                  </a:cubicBezTo>
                  <a:cubicBezTo>
                    <a:pt x="1835" y="28139"/>
                    <a:pt x="1402" y="27972"/>
                    <a:pt x="1335" y="29139"/>
                  </a:cubicBezTo>
                  <a:cubicBezTo>
                    <a:pt x="1302" y="30307"/>
                    <a:pt x="2369" y="31274"/>
                    <a:pt x="1769" y="31441"/>
                  </a:cubicBezTo>
                  <a:cubicBezTo>
                    <a:pt x="1168" y="31574"/>
                    <a:pt x="1" y="31741"/>
                    <a:pt x="301" y="32575"/>
                  </a:cubicBezTo>
                  <a:cubicBezTo>
                    <a:pt x="601" y="33242"/>
                    <a:pt x="968" y="33876"/>
                    <a:pt x="1402" y="34476"/>
                  </a:cubicBezTo>
                  <a:cubicBezTo>
                    <a:pt x="1402" y="34476"/>
                    <a:pt x="5471" y="39280"/>
                    <a:pt x="14244" y="40647"/>
                  </a:cubicBezTo>
                  <a:cubicBezTo>
                    <a:pt x="15004" y="40769"/>
                    <a:pt x="15764" y="40825"/>
                    <a:pt x="16519" y="40825"/>
                  </a:cubicBezTo>
                  <a:cubicBezTo>
                    <a:pt x="24453" y="40825"/>
                    <a:pt x="31870" y="34648"/>
                    <a:pt x="33058" y="33642"/>
                  </a:cubicBezTo>
                  <a:cubicBezTo>
                    <a:pt x="34358" y="32542"/>
                    <a:pt x="34625" y="32208"/>
                    <a:pt x="34659" y="31508"/>
                  </a:cubicBezTo>
                  <a:cubicBezTo>
                    <a:pt x="34692" y="30807"/>
                    <a:pt x="34225" y="29973"/>
                    <a:pt x="34058" y="29173"/>
                  </a:cubicBezTo>
                  <a:cubicBezTo>
                    <a:pt x="33858" y="28339"/>
                    <a:pt x="34258" y="26738"/>
                    <a:pt x="34292" y="26371"/>
                  </a:cubicBezTo>
                  <a:cubicBezTo>
                    <a:pt x="34292" y="26037"/>
                    <a:pt x="33525" y="25070"/>
                    <a:pt x="32957" y="24603"/>
                  </a:cubicBezTo>
                  <a:cubicBezTo>
                    <a:pt x="32390" y="24102"/>
                    <a:pt x="32324" y="22835"/>
                    <a:pt x="32624" y="21667"/>
                  </a:cubicBezTo>
                  <a:cubicBezTo>
                    <a:pt x="32891" y="20533"/>
                    <a:pt x="31790" y="19666"/>
                    <a:pt x="31323" y="19299"/>
                  </a:cubicBezTo>
                  <a:cubicBezTo>
                    <a:pt x="30856" y="18932"/>
                    <a:pt x="30556" y="17898"/>
                    <a:pt x="30956" y="16864"/>
                  </a:cubicBezTo>
                  <a:cubicBezTo>
                    <a:pt x="31323" y="15830"/>
                    <a:pt x="29989" y="14729"/>
                    <a:pt x="29422" y="14229"/>
                  </a:cubicBezTo>
                  <a:cubicBezTo>
                    <a:pt x="28855" y="13762"/>
                    <a:pt x="28788" y="12727"/>
                    <a:pt x="29055" y="11560"/>
                  </a:cubicBezTo>
                  <a:cubicBezTo>
                    <a:pt x="29355" y="10426"/>
                    <a:pt x="27954" y="7924"/>
                    <a:pt x="27153" y="6857"/>
                  </a:cubicBezTo>
                  <a:cubicBezTo>
                    <a:pt x="26386" y="5789"/>
                    <a:pt x="25485" y="2387"/>
                    <a:pt x="21149" y="819"/>
                  </a:cubicBezTo>
                  <a:cubicBezTo>
                    <a:pt x="19394" y="189"/>
                    <a:pt x="17886" y="1"/>
                    <a:pt x="1671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7"/>
            <p:cNvSpPr/>
            <p:nvPr/>
          </p:nvSpPr>
          <p:spPr>
            <a:xfrm>
              <a:off x="4995400" y="3124350"/>
              <a:ext cx="658825" cy="487900"/>
            </a:xfrm>
            <a:custGeom>
              <a:avLst/>
              <a:gdLst/>
              <a:ahLst/>
              <a:cxnLst/>
              <a:rect l="l" t="t" r="r" b="b"/>
              <a:pathLst>
                <a:path w="26353" h="19516" extrusionOk="0">
                  <a:moveTo>
                    <a:pt x="11976" y="0"/>
                  </a:moveTo>
                  <a:cubicBezTo>
                    <a:pt x="11976" y="0"/>
                    <a:pt x="6972" y="2869"/>
                    <a:pt x="3570" y="4003"/>
                  </a:cubicBezTo>
                  <a:cubicBezTo>
                    <a:pt x="201" y="5137"/>
                    <a:pt x="34" y="12709"/>
                    <a:pt x="101" y="14577"/>
                  </a:cubicBezTo>
                  <a:cubicBezTo>
                    <a:pt x="101" y="15144"/>
                    <a:pt x="67" y="15745"/>
                    <a:pt x="1" y="16312"/>
                  </a:cubicBezTo>
                  <a:cubicBezTo>
                    <a:pt x="3767" y="18453"/>
                    <a:pt x="7954" y="19516"/>
                    <a:pt x="12133" y="19516"/>
                  </a:cubicBezTo>
                  <a:cubicBezTo>
                    <a:pt x="17133" y="19516"/>
                    <a:pt x="22119" y="17994"/>
                    <a:pt x="26353" y="14978"/>
                  </a:cubicBezTo>
                  <a:cubicBezTo>
                    <a:pt x="26353" y="12743"/>
                    <a:pt x="26353" y="10908"/>
                    <a:pt x="26353" y="10108"/>
                  </a:cubicBezTo>
                  <a:cubicBezTo>
                    <a:pt x="26253" y="7572"/>
                    <a:pt x="25552" y="3936"/>
                    <a:pt x="24618" y="3169"/>
                  </a:cubicBezTo>
                  <a:cubicBezTo>
                    <a:pt x="23718" y="2435"/>
                    <a:pt x="21816" y="1835"/>
                    <a:pt x="19014" y="1068"/>
                  </a:cubicBezTo>
                  <a:cubicBezTo>
                    <a:pt x="16179" y="301"/>
                    <a:pt x="11976" y="0"/>
                    <a:pt x="11976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7"/>
            <p:cNvSpPr/>
            <p:nvPr/>
          </p:nvSpPr>
          <p:spPr>
            <a:xfrm>
              <a:off x="4995400" y="3324500"/>
              <a:ext cx="658825" cy="287750"/>
            </a:xfrm>
            <a:custGeom>
              <a:avLst/>
              <a:gdLst/>
              <a:ahLst/>
              <a:cxnLst/>
              <a:rect l="l" t="t" r="r" b="b"/>
              <a:pathLst>
                <a:path w="26353" h="11510" extrusionOk="0">
                  <a:moveTo>
                    <a:pt x="25852" y="0"/>
                  </a:moveTo>
                  <a:cubicBezTo>
                    <a:pt x="24251" y="1501"/>
                    <a:pt x="20682" y="4003"/>
                    <a:pt x="13644" y="4803"/>
                  </a:cubicBezTo>
                  <a:cubicBezTo>
                    <a:pt x="12795" y="4905"/>
                    <a:pt x="11966" y="4951"/>
                    <a:pt x="11164" y="4951"/>
                  </a:cubicBezTo>
                  <a:cubicBezTo>
                    <a:pt x="5907" y="4951"/>
                    <a:pt x="1757" y="3003"/>
                    <a:pt x="368" y="2135"/>
                  </a:cubicBezTo>
                  <a:cubicBezTo>
                    <a:pt x="134" y="3603"/>
                    <a:pt x="67" y="5070"/>
                    <a:pt x="101" y="6571"/>
                  </a:cubicBezTo>
                  <a:cubicBezTo>
                    <a:pt x="101" y="7138"/>
                    <a:pt x="67" y="7739"/>
                    <a:pt x="1" y="8306"/>
                  </a:cubicBezTo>
                  <a:cubicBezTo>
                    <a:pt x="3767" y="10447"/>
                    <a:pt x="7954" y="11510"/>
                    <a:pt x="12133" y="11510"/>
                  </a:cubicBezTo>
                  <a:cubicBezTo>
                    <a:pt x="17133" y="11510"/>
                    <a:pt x="22119" y="9988"/>
                    <a:pt x="26353" y="6972"/>
                  </a:cubicBezTo>
                  <a:cubicBezTo>
                    <a:pt x="26353" y="4737"/>
                    <a:pt x="26353" y="2902"/>
                    <a:pt x="26353" y="2102"/>
                  </a:cubicBezTo>
                  <a:cubicBezTo>
                    <a:pt x="26286" y="801"/>
                    <a:pt x="26186" y="1334"/>
                    <a:pt x="25852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7"/>
            <p:cNvSpPr/>
            <p:nvPr/>
          </p:nvSpPr>
          <p:spPr>
            <a:xfrm>
              <a:off x="5183875" y="2978400"/>
              <a:ext cx="251875" cy="318600"/>
            </a:xfrm>
            <a:custGeom>
              <a:avLst/>
              <a:gdLst/>
              <a:ahLst/>
              <a:cxnLst/>
              <a:rect l="l" t="t" r="r" b="b"/>
              <a:pathLst>
                <a:path w="10075" h="12744" extrusionOk="0">
                  <a:moveTo>
                    <a:pt x="8740" y="1"/>
                  </a:moveTo>
                  <a:cubicBezTo>
                    <a:pt x="8740" y="1"/>
                    <a:pt x="8440" y="801"/>
                    <a:pt x="8240" y="1235"/>
                  </a:cubicBezTo>
                  <a:cubicBezTo>
                    <a:pt x="8041" y="1699"/>
                    <a:pt x="5403" y="4438"/>
                    <a:pt x="3635" y="4438"/>
                  </a:cubicBezTo>
                  <a:cubicBezTo>
                    <a:pt x="3624" y="4438"/>
                    <a:pt x="3614" y="4438"/>
                    <a:pt x="3603" y="4437"/>
                  </a:cubicBezTo>
                  <a:cubicBezTo>
                    <a:pt x="2369" y="4371"/>
                    <a:pt x="1168" y="4137"/>
                    <a:pt x="0" y="3804"/>
                  </a:cubicBezTo>
                  <a:lnTo>
                    <a:pt x="0" y="3804"/>
                  </a:lnTo>
                  <a:cubicBezTo>
                    <a:pt x="0" y="3804"/>
                    <a:pt x="401" y="4871"/>
                    <a:pt x="501" y="7439"/>
                  </a:cubicBezTo>
                  <a:lnTo>
                    <a:pt x="701" y="12743"/>
                  </a:lnTo>
                  <a:lnTo>
                    <a:pt x="10074" y="8607"/>
                  </a:lnTo>
                  <a:cubicBezTo>
                    <a:pt x="10074" y="8607"/>
                    <a:pt x="9807" y="7606"/>
                    <a:pt x="9407" y="5972"/>
                  </a:cubicBezTo>
                  <a:cubicBezTo>
                    <a:pt x="9040" y="4304"/>
                    <a:pt x="8740" y="1"/>
                    <a:pt x="8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5183875" y="2978400"/>
              <a:ext cx="251875" cy="318600"/>
            </a:xfrm>
            <a:custGeom>
              <a:avLst/>
              <a:gdLst/>
              <a:ahLst/>
              <a:cxnLst/>
              <a:rect l="l" t="t" r="r" b="b"/>
              <a:pathLst>
                <a:path w="10075" h="12744" fill="none" extrusionOk="0">
                  <a:moveTo>
                    <a:pt x="701" y="12743"/>
                  </a:moveTo>
                  <a:lnTo>
                    <a:pt x="501" y="7439"/>
                  </a:lnTo>
                  <a:cubicBezTo>
                    <a:pt x="401" y="4871"/>
                    <a:pt x="0" y="3804"/>
                    <a:pt x="0" y="3804"/>
                  </a:cubicBezTo>
                  <a:cubicBezTo>
                    <a:pt x="1168" y="4137"/>
                    <a:pt x="2369" y="4371"/>
                    <a:pt x="3603" y="4437"/>
                  </a:cubicBezTo>
                  <a:cubicBezTo>
                    <a:pt x="5371" y="4471"/>
                    <a:pt x="8039" y="1702"/>
                    <a:pt x="8240" y="1235"/>
                  </a:cubicBezTo>
                  <a:cubicBezTo>
                    <a:pt x="8440" y="801"/>
                    <a:pt x="8740" y="1"/>
                    <a:pt x="8740" y="1"/>
                  </a:cubicBezTo>
                  <a:cubicBezTo>
                    <a:pt x="8740" y="1"/>
                    <a:pt x="9040" y="4304"/>
                    <a:pt x="9407" y="5972"/>
                  </a:cubicBezTo>
                  <a:cubicBezTo>
                    <a:pt x="9807" y="7606"/>
                    <a:pt x="10074" y="8607"/>
                    <a:pt x="10074" y="860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7"/>
            <p:cNvSpPr/>
            <p:nvPr/>
          </p:nvSpPr>
          <p:spPr>
            <a:xfrm>
              <a:off x="5099650" y="2594800"/>
              <a:ext cx="415325" cy="532025"/>
            </a:xfrm>
            <a:custGeom>
              <a:avLst/>
              <a:gdLst/>
              <a:ahLst/>
              <a:cxnLst/>
              <a:rect l="l" t="t" r="r" b="b"/>
              <a:pathLst>
                <a:path w="16613" h="21281" extrusionOk="0">
                  <a:moveTo>
                    <a:pt x="8173" y="0"/>
                  </a:moveTo>
                  <a:cubicBezTo>
                    <a:pt x="7839" y="901"/>
                    <a:pt x="7339" y="1702"/>
                    <a:pt x="6705" y="2436"/>
                  </a:cubicBezTo>
                  <a:cubicBezTo>
                    <a:pt x="5671" y="3503"/>
                    <a:pt x="4904" y="3303"/>
                    <a:pt x="4604" y="3937"/>
                  </a:cubicBezTo>
                  <a:cubicBezTo>
                    <a:pt x="4303" y="4570"/>
                    <a:pt x="3636" y="5271"/>
                    <a:pt x="3203" y="5304"/>
                  </a:cubicBezTo>
                  <a:cubicBezTo>
                    <a:pt x="2736" y="5371"/>
                    <a:pt x="1635" y="5204"/>
                    <a:pt x="1568" y="5771"/>
                  </a:cubicBezTo>
                  <a:cubicBezTo>
                    <a:pt x="1501" y="6305"/>
                    <a:pt x="1034" y="7139"/>
                    <a:pt x="701" y="7339"/>
                  </a:cubicBezTo>
                  <a:lnTo>
                    <a:pt x="401" y="7472"/>
                  </a:lnTo>
                  <a:cubicBezTo>
                    <a:pt x="401" y="8740"/>
                    <a:pt x="467" y="9774"/>
                    <a:pt x="434" y="9974"/>
                  </a:cubicBezTo>
                  <a:cubicBezTo>
                    <a:pt x="367" y="10408"/>
                    <a:pt x="0" y="13277"/>
                    <a:pt x="1001" y="15078"/>
                  </a:cubicBezTo>
                  <a:cubicBezTo>
                    <a:pt x="1968" y="16879"/>
                    <a:pt x="3803" y="20815"/>
                    <a:pt x="6672" y="21249"/>
                  </a:cubicBezTo>
                  <a:cubicBezTo>
                    <a:pt x="6821" y="21270"/>
                    <a:pt x="6971" y="21280"/>
                    <a:pt x="7121" y="21280"/>
                  </a:cubicBezTo>
                  <a:cubicBezTo>
                    <a:pt x="9810" y="21280"/>
                    <a:pt x="12472" y="18031"/>
                    <a:pt x="13010" y="17146"/>
                  </a:cubicBezTo>
                  <a:cubicBezTo>
                    <a:pt x="13577" y="16212"/>
                    <a:pt x="14177" y="13410"/>
                    <a:pt x="14177" y="13410"/>
                  </a:cubicBezTo>
                  <a:cubicBezTo>
                    <a:pt x="14844" y="12910"/>
                    <a:pt x="15445" y="12309"/>
                    <a:pt x="15878" y="11609"/>
                  </a:cubicBezTo>
                  <a:cubicBezTo>
                    <a:pt x="16612" y="10441"/>
                    <a:pt x="16045" y="8907"/>
                    <a:pt x="16045" y="8907"/>
                  </a:cubicBezTo>
                  <a:lnTo>
                    <a:pt x="14244" y="8807"/>
                  </a:lnTo>
                  <a:cubicBezTo>
                    <a:pt x="14244" y="8807"/>
                    <a:pt x="14244" y="8540"/>
                    <a:pt x="14244" y="8106"/>
                  </a:cubicBezTo>
                  <a:lnTo>
                    <a:pt x="14044" y="7873"/>
                  </a:lnTo>
                  <a:cubicBezTo>
                    <a:pt x="13743" y="7506"/>
                    <a:pt x="13643" y="7606"/>
                    <a:pt x="13110" y="7406"/>
                  </a:cubicBezTo>
                  <a:cubicBezTo>
                    <a:pt x="12576" y="7239"/>
                    <a:pt x="12476" y="6305"/>
                    <a:pt x="12576" y="5438"/>
                  </a:cubicBezTo>
                  <a:cubicBezTo>
                    <a:pt x="12709" y="4570"/>
                    <a:pt x="11609" y="4203"/>
                    <a:pt x="10541" y="3169"/>
                  </a:cubicBezTo>
                  <a:cubicBezTo>
                    <a:pt x="9641" y="2335"/>
                    <a:pt x="9440" y="801"/>
                    <a:pt x="9374" y="267"/>
                  </a:cubicBezTo>
                  <a:cubicBezTo>
                    <a:pt x="8973" y="167"/>
                    <a:pt x="8573" y="67"/>
                    <a:pt x="8173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7"/>
            <p:cNvSpPr/>
            <p:nvPr/>
          </p:nvSpPr>
          <p:spPr>
            <a:xfrm>
              <a:off x="5236400" y="2972575"/>
              <a:ext cx="48400" cy="27550"/>
            </a:xfrm>
            <a:custGeom>
              <a:avLst/>
              <a:gdLst/>
              <a:ahLst/>
              <a:cxnLst/>
              <a:rect l="l" t="t" r="r" b="b"/>
              <a:pathLst>
                <a:path w="1936" h="1102" fill="none" extrusionOk="0">
                  <a:moveTo>
                    <a:pt x="1" y="0"/>
                  </a:moveTo>
                  <a:cubicBezTo>
                    <a:pt x="1" y="0"/>
                    <a:pt x="535" y="1101"/>
                    <a:pt x="1936" y="5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7"/>
            <p:cNvSpPr/>
            <p:nvPr/>
          </p:nvSpPr>
          <p:spPr>
            <a:xfrm>
              <a:off x="5230575" y="3005100"/>
              <a:ext cx="80075" cy="38375"/>
            </a:xfrm>
            <a:custGeom>
              <a:avLst/>
              <a:gdLst/>
              <a:ahLst/>
              <a:cxnLst/>
              <a:rect l="l" t="t" r="r" b="b"/>
              <a:pathLst>
                <a:path w="3203" h="1535" fill="none" extrusionOk="0">
                  <a:moveTo>
                    <a:pt x="0" y="367"/>
                  </a:moveTo>
                  <a:cubicBezTo>
                    <a:pt x="0" y="367"/>
                    <a:pt x="2102" y="1535"/>
                    <a:pt x="3203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7"/>
            <p:cNvSpPr/>
            <p:nvPr/>
          </p:nvSpPr>
          <p:spPr>
            <a:xfrm>
              <a:off x="5175525" y="2840800"/>
              <a:ext cx="22550" cy="41725"/>
            </a:xfrm>
            <a:custGeom>
              <a:avLst/>
              <a:gdLst/>
              <a:ahLst/>
              <a:cxnLst/>
              <a:rect l="l" t="t" r="r" b="b"/>
              <a:pathLst>
                <a:path w="902" h="1669" extrusionOk="0">
                  <a:moveTo>
                    <a:pt x="468" y="1"/>
                  </a:moveTo>
                  <a:cubicBezTo>
                    <a:pt x="234" y="1"/>
                    <a:pt x="1" y="401"/>
                    <a:pt x="1" y="835"/>
                  </a:cubicBezTo>
                  <a:cubicBezTo>
                    <a:pt x="1" y="1302"/>
                    <a:pt x="168" y="1669"/>
                    <a:pt x="434" y="1669"/>
                  </a:cubicBezTo>
                  <a:cubicBezTo>
                    <a:pt x="668" y="1669"/>
                    <a:pt x="901" y="1302"/>
                    <a:pt x="901" y="835"/>
                  </a:cubicBezTo>
                  <a:cubicBezTo>
                    <a:pt x="901" y="368"/>
                    <a:pt x="735" y="1"/>
                    <a:pt x="4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7"/>
            <p:cNvSpPr/>
            <p:nvPr/>
          </p:nvSpPr>
          <p:spPr>
            <a:xfrm>
              <a:off x="5314800" y="2846650"/>
              <a:ext cx="22550" cy="41725"/>
            </a:xfrm>
            <a:custGeom>
              <a:avLst/>
              <a:gdLst/>
              <a:ahLst/>
              <a:cxnLst/>
              <a:rect l="l" t="t" r="r" b="b"/>
              <a:pathLst>
                <a:path w="902" h="1669" extrusionOk="0">
                  <a:moveTo>
                    <a:pt x="467" y="0"/>
                  </a:moveTo>
                  <a:cubicBezTo>
                    <a:pt x="234" y="0"/>
                    <a:pt x="0" y="401"/>
                    <a:pt x="0" y="834"/>
                  </a:cubicBezTo>
                  <a:cubicBezTo>
                    <a:pt x="0" y="1301"/>
                    <a:pt x="167" y="1668"/>
                    <a:pt x="434" y="1668"/>
                  </a:cubicBezTo>
                  <a:cubicBezTo>
                    <a:pt x="668" y="1668"/>
                    <a:pt x="901" y="1301"/>
                    <a:pt x="901" y="834"/>
                  </a:cubicBezTo>
                  <a:cubicBezTo>
                    <a:pt x="901" y="401"/>
                    <a:pt x="734" y="0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7"/>
            <p:cNvSpPr/>
            <p:nvPr/>
          </p:nvSpPr>
          <p:spPr>
            <a:xfrm>
              <a:off x="5146350" y="2786600"/>
              <a:ext cx="60075" cy="23375"/>
            </a:xfrm>
            <a:custGeom>
              <a:avLst/>
              <a:gdLst/>
              <a:ahLst/>
              <a:cxnLst/>
              <a:rect l="l" t="t" r="r" b="b"/>
              <a:pathLst>
                <a:path w="2403" h="935" fill="none" extrusionOk="0">
                  <a:moveTo>
                    <a:pt x="0" y="935"/>
                  </a:moveTo>
                  <a:cubicBezTo>
                    <a:pt x="0" y="935"/>
                    <a:pt x="667" y="1"/>
                    <a:pt x="2402" y="4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7"/>
            <p:cNvSpPr/>
            <p:nvPr/>
          </p:nvSpPr>
          <p:spPr>
            <a:xfrm>
              <a:off x="5303125" y="2792450"/>
              <a:ext cx="75900" cy="31700"/>
            </a:xfrm>
            <a:custGeom>
              <a:avLst/>
              <a:gdLst/>
              <a:ahLst/>
              <a:cxnLst/>
              <a:rect l="l" t="t" r="r" b="b"/>
              <a:pathLst>
                <a:path w="3036" h="1268" fill="none" extrusionOk="0">
                  <a:moveTo>
                    <a:pt x="0" y="534"/>
                  </a:moveTo>
                  <a:cubicBezTo>
                    <a:pt x="0" y="534"/>
                    <a:pt x="1868" y="0"/>
                    <a:pt x="3036" y="12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7"/>
            <p:cNvSpPr/>
            <p:nvPr/>
          </p:nvSpPr>
          <p:spPr>
            <a:xfrm>
              <a:off x="5213900" y="2804950"/>
              <a:ext cx="30875" cy="81750"/>
            </a:xfrm>
            <a:custGeom>
              <a:avLst/>
              <a:gdLst/>
              <a:ahLst/>
              <a:cxnLst/>
              <a:rect l="l" t="t" r="r" b="b"/>
              <a:pathLst>
                <a:path w="1235" h="3270" fill="none" extrusionOk="0">
                  <a:moveTo>
                    <a:pt x="0" y="0"/>
                  </a:moveTo>
                  <a:cubicBezTo>
                    <a:pt x="0" y="0"/>
                    <a:pt x="1234" y="1735"/>
                    <a:pt x="1034" y="327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7"/>
            <p:cNvSpPr/>
            <p:nvPr/>
          </p:nvSpPr>
          <p:spPr>
            <a:xfrm>
              <a:off x="4846125" y="3178350"/>
              <a:ext cx="347775" cy="398850"/>
            </a:xfrm>
            <a:custGeom>
              <a:avLst/>
              <a:gdLst/>
              <a:ahLst/>
              <a:cxnLst/>
              <a:rect l="l" t="t" r="r" b="b"/>
              <a:pathLst>
                <a:path w="13911" h="15954" extrusionOk="0">
                  <a:moveTo>
                    <a:pt x="13821" y="0"/>
                  </a:moveTo>
                  <a:cubicBezTo>
                    <a:pt x="12547" y="0"/>
                    <a:pt x="4322" y="3418"/>
                    <a:pt x="2569" y="4879"/>
                  </a:cubicBezTo>
                  <a:cubicBezTo>
                    <a:pt x="1769" y="5546"/>
                    <a:pt x="835" y="7347"/>
                    <a:pt x="1" y="9382"/>
                  </a:cubicBezTo>
                  <a:cubicBezTo>
                    <a:pt x="2736" y="12351"/>
                    <a:pt x="6172" y="14619"/>
                    <a:pt x="10008" y="15953"/>
                  </a:cubicBezTo>
                  <a:cubicBezTo>
                    <a:pt x="10275" y="14052"/>
                    <a:pt x="10542" y="12184"/>
                    <a:pt x="10775" y="10649"/>
                  </a:cubicBezTo>
                  <a:cubicBezTo>
                    <a:pt x="11476" y="5979"/>
                    <a:pt x="13911" y="9"/>
                    <a:pt x="13911" y="9"/>
                  </a:cubicBezTo>
                  <a:cubicBezTo>
                    <a:pt x="13886" y="3"/>
                    <a:pt x="13856" y="0"/>
                    <a:pt x="13821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7"/>
            <p:cNvSpPr/>
            <p:nvPr/>
          </p:nvSpPr>
          <p:spPr>
            <a:xfrm>
              <a:off x="5433225" y="3141025"/>
              <a:ext cx="385300" cy="452025"/>
            </a:xfrm>
            <a:custGeom>
              <a:avLst/>
              <a:gdLst/>
              <a:ahLst/>
              <a:cxnLst/>
              <a:rect l="l" t="t" r="r" b="b"/>
              <a:pathLst>
                <a:path w="15412" h="18081" extrusionOk="0">
                  <a:moveTo>
                    <a:pt x="434" y="0"/>
                  </a:moveTo>
                  <a:cubicBezTo>
                    <a:pt x="434" y="1"/>
                    <a:pt x="0" y="13243"/>
                    <a:pt x="701" y="18080"/>
                  </a:cubicBezTo>
                  <a:cubicBezTo>
                    <a:pt x="6805" y="16512"/>
                    <a:pt x="12075" y="12643"/>
                    <a:pt x="15411" y="7306"/>
                  </a:cubicBezTo>
                  <a:cubicBezTo>
                    <a:pt x="14244" y="5871"/>
                    <a:pt x="12743" y="4737"/>
                    <a:pt x="11041" y="3970"/>
                  </a:cubicBezTo>
                  <a:cubicBezTo>
                    <a:pt x="9907" y="3236"/>
                    <a:pt x="8740" y="2602"/>
                    <a:pt x="7539" y="2069"/>
                  </a:cubicBezTo>
                  <a:cubicBezTo>
                    <a:pt x="5604" y="1135"/>
                    <a:pt x="434" y="1"/>
                    <a:pt x="434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7"/>
            <p:cNvSpPr/>
            <p:nvPr/>
          </p:nvSpPr>
          <p:spPr>
            <a:xfrm>
              <a:off x="4625150" y="2324600"/>
              <a:ext cx="1346800" cy="1346825"/>
            </a:xfrm>
            <a:custGeom>
              <a:avLst/>
              <a:gdLst/>
              <a:ahLst/>
              <a:cxnLst/>
              <a:rect l="l" t="t" r="r" b="b"/>
              <a:pathLst>
                <a:path w="53872" h="53873" fill="none" extrusionOk="0">
                  <a:moveTo>
                    <a:pt x="44298" y="9574"/>
                  </a:moveTo>
                  <a:cubicBezTo>
                    <a:pt x="53872" y="19181"/>
                    <a:pt x="53872" y="34726"/>
                    <a:pt x="44298" y="44299"/>
                  </a:cubicBezTo>
                  <a:cubicBezTo>
                    <a:pt x="34692" y="53873"/>
                    <a:pt x="19147" y="53873"/>
                    <a:pt x="9574" y="44299"/>
                  </a:cubicBezTo>
                  <a:cubicBezTo>
                    <a:pt x="0" y="34726"/>
                    <a:pt x="0" y="19181"/>
                    <a:pt x="9574" y="9574"/>
                  </a:cubicBezTo>
                  <a:cubicBezTo>
                    <a:pt x="19147" y="1"/>
                    <a:pt x="34692" y="1"/>
                    <a:pt x="44298" y="9574"/>
                  </a:cubicBezTo>
                  <a:close/>
                </a:path>
              </a:pathLst>
            </a:custGeom>
            <a:noFill/>
            <a:ln w="1000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4624300" y="887850"/>
              <a:ext cx="1347650" cy="1227350"/>
            </a:xfrm>
            <a:custGeom>
              <a:avLst/>
              <a:gdLst/>
              <a:ahLst/>
              <a:cxnLst/>
              <a:rect l="l" t="t" r="r" b="b"/>
              <a:pathLst>
                <a:path w="53906" h="49094" extrusionOk="0">
                  <a:moveTo>
                    <a:pt x="26972" y="1"/>
                  </a:moveTo>
                  <a:cubicBezTo>
                    <a:pt x="25150" y="1"/>
                    <a:pt x="23300" y="205"/>
                    <a:pt x="21449" y="630"/>
                  </a:cubicBezTo>
                  <a:cubicBezTo>
                    <a:pt x="8240" y="3666"/>
                    <a:pt x="1" y="16842"/>
                    <a:pt x="3036" y="30051"/>
                  </a:cubicBezTo>
                  <a:cubicBezTo>
                    <a:pt x="5646" y="41410"/>
                    <a:pt x="15755" y="49094"/>
                    <a:pt x="26935" y="49094"/>
                  </a:cubicBezTo>
                  <a:cubicBezTo>
                    <a:pt x="28757" y="49094"/>
                    <a:pt x="30607" y="48890"/>
                    <a:pt x="32457" y="48464"/>
                  </a:cubicBezTo>
                  <a:cubicBezTo>
                    <a:pt x="45667" y="45429"/>
                    <a:pt x="53906" y="32253"/>
                    <a:pt x="50870" y="19043"/>
                  </a:cubicBezTo>
                  <a:cubicBezTo>
                    <a:pt x="48260" y="7684"/>
                    <a:pt x="38152" y="1"/>
                    <a:pt x="26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4812775" y="1639950"/>
              <a:ext cx="962375" cy="475375"/>
            </a:xfrm>
            <a:custGeom>
              <a:avLst/>
              <a:gdLst/>
              <a:ahLst/>
              <a:cxnLst/>
              <a:rect l="l" t="t" r="r" b="b"/>
              <a:pathLst>
                <a:path w="38495" h="19015" extrusionOk="0">
                  <a:moveTo>
                    <a:pt x="18147" y="0"/>
                  </a:moveTo>
                  <a:lnTo>
                    <a:pt x="18147" y="301"/>
                  </a:lnTo>
                  <a:lnTo>
                    <a:pt x="11042" y="834"/>
                  </a:lnTo>
                  <a:lnTo>
                    <a:pt x="0" y="9474"/>
                  </a:lnTo>
                  <a:cubicBezTo>
                    <a:pt x="4637" y="15478"/>
                    <a:pt x="11809" y="19014"/>
                    <a:pt x="19414" y="19014"/>
                  </a:cubicBezTo>
                  <a:cubicBezTo>
                    <a:pt x="26820" y="19014"/>
                    <a:pt x="33858" y="15678"/>
                    <a:pt x="38495" y="9908"/>
                  </a:cubicBezTo>
                  <a:lnTo>
                    <a:pt x="28754" y="2302"/>
                  </a:lnTo>
                  <a:lnTo>
                    <a:pt x="21683" y="301"/>
                  </a:lnTo>
                  <a:lnTo>
                    <a:pt x="21683" y="0"/>
                  </a:lnTo>
                  <a:lnTo>
                    <a:pt x="19915" y="134"/>
                  </a:lnTo>
                  <a:lnTo>
                    <a:pt x="18147" y="0"/>
                  </a:ln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5000400" y="1577400"/>
              <a:ext cx="547100" cy="344450"/>
            </a:xfrm>
            <a:custGeom>
              <a:avLst/>
              <a:gdLst/>
              <a:ahLst/>
              <a:cxnLst/>
              <a:rect l="l" t="t" r="r" b="b"/>
              <a:pathLst>
                <a:path w="21884" h="13778" extrusionOk="0">
                  <a:moveTo>
                    <a:pt x="13977" y="1"/>
                  </a:moveTo>
                  <a:lnTo>
                    <a:pt x="5405" y="1902"/>
                  </a:lnTo>
                  <a:cubicBezTo>
                    <a:pt x="4604" y="2069"/>
                    <a:pt x="3737" y="2202"/>
                    <a:pt x="2903" y="2302"/>
                  </a:cubicBezTo>
                  <a:cubicBezTo>
                    <a:pt x="2302" y="2302"/>
                    <a:pt x="1" y="12510"/>
                    <a:pt x="1" y="12510"/>
                  </a:cubicBezTo>
                  <a:lnTo>
                    <a:pt x="7906" y="10008"/>
                  </a:lnTo>
                  <a:lnTo>
                    <a:pt x="11242" y="13344"/>
                  </a:lnTo>
                  <a:lnTo>
                    <a:pt x="13977" y="10241"/>
                  </a:lnTo>
                  <a:lnTo>
                    <a:pt x="21883" y="13777"/>
                  </a:lnTo>
                  <a:cubicBezTo>
                    <a:pt x="21883" y="13777"/>
                    <a:pt x="21249" y="4170"/>
                    <a:pt x="21249" y="2936"/>
                  </a:cubicBezTo>
                  <a:cubicBezTo>
                    <a:pt x="21249" y="1669"/>
                    <a:pt x="13977" y="1"/>
                    <a:pt x="13977" y="1"/>
                  </a:cubicBez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5109650" y="1473175"/>
              <a:ext cx="333600" cy="370275"/>
            </a:xfrm>
            <a:custGeom>
              <a:avLst/>
              <a:gdLst/>
              <a:ahLst/>
              <a:cxnLst/>
              <a:rect l="l" t="t" r="r" b="b"/>
              <a:pathLst>
                <a:path w="13344" h="14811" extrusionOk="0">
                  <a:moveTo>
                    <a:pt x="13343" y="0"/>
                  </a:moveTo>
                  <a:lnTo>
                    <a:pt x="1" y="1901"/>
                  </a:lnTo>
                  <a:lnTo>
                    <a:pt x="835" y="9173"/>
                  </a:lnTo>
                  <a:lnTo>
                    <a:pt x="6472" y="14811"/>
                  </a:lnTo>
                  <a:lnTo>
                    <a:pt x="12943" y="8339"/>
                  </a:lnTo>
                  <a:lnTo>
                    <a:pt x="13343" y="0"/>
                  </a:lnTo>
                  <a:close/>
                </a:path>
              </a:pathLst>
            </a:custGeom>
            <a:solidFill>
              <a:schemeClr val="accent4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5047100" y="987750"/>
              <a:ext cx="527075" cy="662750"/>
            </a:xfrm>
            <a:custGeom>
              <a:avLst/>
              <a:gdLst/>
              <a:ahLst/>
              <a:cxnLst/>
              <a:rect l="l" t="t" r="r" b="b"/>
              <a:pathLst>
                <a:path w="21083" h="26510" extrusionOk="0">
                  <a:moveTo>
                    <a:pt x="9581" y="1"/>
                  </a:moveTo>
                  <a:cubicBezTo>
                    <a:pt x="7547" y="1"/>
                    <a:pt x="4266" y="262"/>
                    <a:pt x="2569" y="1804"/>
                  </a:cubicBezTo>
                  <a:cubicBezTo>
                    <a:pt x="1" y="4139"/>
                    <a:pt x="601" y="6441"/>
                    <a:pt x="501" y="7642"/>
                  </a:cubicBezTo>
                  <a:cubicBezTo>
                    <a:pt x="401" y="8876"/>
                    <a:pt x="1035" y="18183"/>
                    <a:pt x="1102" y="19217"/>
                  </a:cubicBezTo>
                  <a:cubicBezTo>
                    <a:pt x="1202" y="20251"/>
                    <a:pt x="4037" y="25288"/>
                    <a:pt x="4738" y="25988"/>
                  </a:cubicBezTo>
                  <a:cubicBezTo>
                    <a:pt x="5093" y="26361"/>
                    <a:pt x="5886" y="26510"/>
                    <a:pt x="6764" y="26510"/>
                  </a:cubicBezTo>
                  <a:cubicBezTo>
                    <a:pt x="7617" y="26510"/>
                    <a:pt x="8550" y="26369"/>
                    <a:pt x="9241" y="26155"/>
                  </a:cubicBezTo>
                  <a:cubicBezTo>
                    <a:pt x="10642" y="25722"/>
                    <a:pt x="14178" y="22619"/>
                    <a:pt x="15112" y="21885"/>
                  </a:cubicBezTo>
                  <a:cubicBezTo>
                    <a:pt x="16046" y="21118"/>
                    <a:pt x="17780" y="17149"/>
                    <a:pt x="17780" y="17149"/>
                  </a:cubicBezTo>
                  <a:cubicBezTo>
                    <a:pt x="17857" y="17155"/>
                    <a:pt x="17933" y="17157"/>
                    <a:pt x="18008" y="17157"/>
                  </a:cubicBezTo>
                  <a:cubicBezTo>
                    <a:pt x="18356" y="17157"/>
                    <a:pt x="18685" y="17098"/>
                    <a:pt x="19014" y="17015"/>
                  </a:cubicBezTo>
                  <a:cubicBezTo>
                    <a:pt x="19548" y="16849"/>
                    <a:pt x="21083" y="15314"/>
                    <a:pt x="20249" y="12979"/>
                  </a:cubicBezTo>
                  <a:cubicBezTo>
                    <a:pt x="19986" y="12243"/>
                    <a:pt x="19673" y="11991"/>
                    <a:pt x="19368" y="11991"/>
                  </a:cubicBezTo>
                  <a:cubicBezTo>
                    <a:pt x="18706" y="11991"/>
                    <a:pt x="18080" y="13179"/>
                    <a:pt x="18080" y="13179"/>
                  </a:cubicBezTo>
                  <a:cubicBezTo>
                    <a:pt x="18080" y="13179"/>
                    <a:pt x="18414" y="7308"/>
                    <a:pt x="18014" y="4506"/>
                  </a:cubicBezTo>
                  <a:cubicBezTo>
                    <a:pt x="17580" y="1671"/>
                    <a:pt x="11342" y="70"/>
                    <a:pt x="11342" y="70"/>
                  </a:cubicBezTo>
                  <a:cubicBezTo>
                    <a:pt x="11342" y="70"/>
                    <a:pt x="10627" y="1"/>
                    <a:pt x="9581" y="1"/>
                  </a:cubicBezTo>
                  <a:close/>
                </a:path>
              </a:pathLst>
            </a:custGeom>
            <a:solidFill>
              <a:schemeClr val="accent4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7"/>
            <p:cNvSpPr/>
            <p:nvPr/>
          </p:nvSpPr>
          <p:spPr>
            <a:xfrm>
              <a:off x="5111325" y="987975"/>
              <a:ext cx="396125" cy="353450"/>
            </a:xfrm>
            <a:custGeom>
              <a:avLst/>
              <a:gdLst/>
              <a:ahLst/>
              <a:cxnLst/>
              <a:rect l="l" t="t" r="r" b="b"/>
              <a:pathLst>
                <a:path w="15845" h="14138" extrusionOk="0">
                  <a:moveTo>
                    <a:pt x="7135" y="0"/>
                  </a:moveTo>
                  <a:cubicBezTo>
                    <a:pt x="5120" y="0"/>
                    <a:pt x="1752" y="257"/>
                    <a:pt x="0" y="1829"/>
                  </a:cubicBezTo>
                  <a:cubicBezTo>
                    <a:pt x="200" y="1695"/>
                    <a:pt x="467" y="1562"/>
                    <a:pt x="734" y="1495"/>
                  </a:cubicBezTo>
                  <a:cubicBezTo>
                    <a:pt x="1693" y="1199"/>
                    <a:pt x="2167" y="1152"/>
                    <a:pt x="2371" y="1152"/>
                  </a:cubicBezTo>
                  <a:cubicBezTo>
                    <a:pt x="2466" y="1152"/>
                    <a:pt x="2502" y="1162"/>
                    <a:pt x="2502" y="1162"/>
                  </a:cubicBezTo>
                  <a:cubicBezTo>
                    <a:pt x="2502" y="1162"/>
                    <a:pt x="2769" y="2029"/>
                    <a:pt x="4270" y="2296"/>
                  </a:cubicBezTo>
                  <a:cubicBezTo>
                    <a:pt x="4396" y="2315"/>
                    <a:pt x="4527" y="2324"/>
                    <a:pt x="4662" y="2324"/>
                  </a:cubicBezTo>
                  <a:cubicBezTo>
                    <a:pt x="6137" y="2324"/>
                    <a:pt x="8115" y="1248"/>
                    <a:pt x="9674" y="1095"/>
                  </a:cubicBezTo>
                  <a:cubicBezTo>
                    <a:pt x="9725" y="1090"/>
                    <a:pt x="9778" y="1087"/>
                    <a:pt x="9831" y="1087"/>
                  </a:cubicBezTo>
                  <a:cubicBezTo>
                    <a:pt x="11565" y="1087"/>
                    <a:pt x="14564" y="3636"/>
                    <a:pt x="14144" y="4898"/>
                  </a:cubicBezTo>
                  <a:cubicBezTo>
                    <a:pt x="13710" y="6199"/>
                    <a:pt x="13577" y="7533"/>
                    <a:pt x="13877" y="8634"/>
                  </a:cubicBezTo>
                  <a:cubicBezTo>
                    <a:pt x="14210" y="9701"/>
                    <a:pt x="14611" y="10635"/>
                    <a:pt x="14611" y="10635"/>
                  </a:cubicBezTo>
                  <a:cubicBezTo>
                    <a:pt x="14611" y="10635"/>
                    <a:pt x="13443" y="13704"/>
                    <a:pt x="14144" y="14071"/>
                  </a:cubicBezTo>
                  <a:cubicBezTo>
                    <a:pt x="14232" y="14117"/>
                    <a:pt x="14320" y="14138"/>
                    <a:pt x="14407" y="14138"/>
                  </a:cubicBezTo>
                  <a:cubicBezTo>
                    <a:pt x="15002" y="14138"/>
                    <a:pt x="15511" y="13170"/>
                    <a:pt x="15511" y="13170"/>
                  </a:cubicBezTo>
                  <a:cubicBezTo>
                    <a:pt x="15511" y="13170"/>
                    <a:pt x="15845" y="7299"/>
                    <a:pt x="15445" y="4497"/>
                  </a:cubicBezTo>
                  <a:cubicBezTo>
                    <a:pt x="15011" y="1662"/>
                    <a:pt x="8773" y="61"/>
                    <a:pt x="8773" y="61"/>
                  </a:cubicBezTo>
                  <a:cubicBezTo>
                    <a:pt x="8773" y="61"/>
                    <a:pt x="8114" y="0"/>
                    <a:pt x="7135" y="0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7"/>
            <p:cNvSpPr/>
            <p:nvPr/>
          </p:nvSpPr>
          <p:spPr>
            <a:xfrm>
              <a:off x="5239750" y="1240500"/>
              <a:ext cx="195150" cy="141800"/>
            </a:xfrm>
            <a:custGeom>
              <a:avLst/>
              <a:gdLst/>
              <a:ahLst/>
              <a:cxnLst/>
              <a:rect l="l" t="t" r="r" b="b"/>
              <a:pathLst>
                <a:path w="7806" h="5672" fill="none" extrusionOk="0">
                  <a:moveTo>
                    <a:pt x="167" y="0"/>
                  </a:moveTo>
                  <a:lnTo>
                    <a:pt x="7572" y="701"/>
                  </a:lnTo>
                  <a:cubicBezTo>
                    <a:pt x="7572" y="701"/>
                    <a:pt x="7806" y="3336"/>
                    <a:pt x="7406" y="4003"/>
                  </a:cubicBezTo>
                  <a:cubicBezTo>
                    <a:pt x="7005" y="4704"/>
                    <a:pt x="6338" y="5338"/>
                    <a:pt x="4403" y="5504"/>
                  </a:cubicBezTo>
                  <a:cubicBezTo>
                    <a:pt x="2469" y="5671"/>
                    <a:pt x="434" y="5037"/>
                    <a:pt x="234" y="4170"/>
                  </a:cubicBezTo>
                  <a:cubicBezTo>
                    <a:pt x="0" y="3303"/>
                    <a:pt x="167" y="0"/>
                    <a:pt x="167" y="0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4993725" y="1238825"/>
              <a:ext cx="198500" cy="135950"/>
            </a:xfrm>
            <a:custGeom>
              <a:avLst/>
              <a:gdLst/>
              <a:ahLst/>
              <a:cxnLst/>
              <a:rect l="l" t="t" r="r" b="b"/>
              <a:pathLst>
                <a:path w="7940" h="5438" fill="none" extrusionOk="0">
                  <a:moveTo>
                    <a:pt x="7940" y="1"/>
                  </a:moveTo>
                  <a:lnTo>
                    <a:pt x="468" y="1"/>
                  </a:lnTo>
                  <a:cubicBezTo>
                    <a:pt x="468" y="1"/>
                    <a:pt x="1" y="2569"/>
                    <a:pt x="335" y="3303"/>
                  </a:cubicBezTo>
                  <a:cubicBezTo>
                    <a:pt x="668" y="4037"/>
                    <a:pt x="1235" y="4737"/>
                    <a:pt x="3137" y="5071"/>
                  </a:cubicBezTo>
                  <a:cubicBezTo>
                    <a:pt x="5038" y="5438"/>
                    <a:pt x="7139" y="5004"/>
                    <a:pt x="7473" y="4170"/>
                  </a:cubicBezTo>
                  <a:cubicBezTo>
                    <a:pt x="7773" y="3336"/>
                    <a:pt x="7940" y="1"/>
                    <a:pt x="7940" y="1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5191375" y="1226325"/>
              <a:ext cx="52575" cy="14200"/>
            </a:xfrm>
            <a:custGeom>
              <a:avLst/>
              <a:gdLst/>
              <a:ahLst/>
              <a:cxnLst/>
              <a:rect l="l" t="t" r="r" b="b"/>
              <a:pathLst>
                <a:path w="2103" h="568" fill="none" extrusionOk="0">
                  <a:moveTo>
                    <a:pt x="2102" y="567"/>
                  </a:moveTo>
                  <a:cubicBezTo>
                    <a:pt x="2102" y="567"/>
                    <a:pt x="901" y="0"/>
                    <a:pt x="1" y="50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7"/>
            <p:cNvSpPr/>
            <p:nvPr/>
          </p:nvSpPr>
          <p:spPr>
            <a:xfrm>
              <a:off x="5189700" y="1246325"/>
              <a:ext cx="50900" cy="21725"/>
            </a:xfrm>
            <a:custGeom>
              <a:avLst/>
              <a:gdLst/>
              <a:ahLst/>
              <a:cxnLst/>
              <a:rect l="l" t="t" r="r" b="b"/>
              <a:pathLst>
                <a:path w="2036" h="869" fill="none" extrusionOk="0">
                  <a:moveTo>
                    <a:pt x="2036" y="868"/>
                  </a:moveTo>
                  <a:cubicBezTo>
                    <a:pt x="2036" y="868"/>
                    <a:pt x="868" y="1"/>
                    <a:pt x="1" y="735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7"/>
            <p:cNvSpPr/>
            <p:nvPr/>
          </p:nvSpPr>
          <p:spPr>
            <a:xfrm>
              <a:off x="5429050" y="1258000"/>
              <a:ext cx="73400" cy="56750"/>
            </a:xfrm>
            <a:custGeom>
              <a:avLst/>
              <a:gdLst/>
              <a:ahLst/>
              <a:cxnLst/>
              <a:rect l="l" t="t" r="r" b="b"/>
              <a:pathLst>
                <a:path w="2936" h="2270" fill="none" extrusionOk="0">
                  <a:moveTo>
                    <a:pt x="0" y="1"/>
                  </a:moveTo>
                  <a:lnTo>
                    <a:pt x="2936" y="226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7"/>
            <p:cNvSpPr/>
            <p:nvPr/>
          </p:nvSpPr>
          <p:spPr>
            <a:xfrm>
              <a:off x="5006250" y="1238825"/>
              <a:ext cx="52550" cy="21700"/>
            </a:xfrm>
            <a:custGeom>
              <a:avLst/>
              <a:gdLst/>
              <a:ahLst/>
              <a:cxnLst/>
              <a:rect l="l" t="t" r="r" b="b"/>
              <a:pathLst>
                <a:path w="2102" h="868" fill="none" extrusionOk="0">
                  <a:moveTo>
                    <a:pt x="0" y="1"/>
                  </a:moveTo>
                  <a:lnTo>
                    <a:pt x="2102" y="86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7"/>
            <p:cNvSpPr/>
            <p:nvPr/>
          </p:nvSpPr>
          <p:spPr>
            <a:xfrm>
              <a:off x="5288050" y="1313575"/>
              <a:ext cx="29525" cy="24475"/>
            </a:xfrm>
            <a:custGeom>
              <a:avLst/>
              <a:gdLst/>
              <a:ahLst/>
              <a:cxnLst/>
              <a:rect l="l" t="t" r="r" b="b"/>
              <a:pathLst>
                <a:path w="1181" h="979" extrusionOk="0">
                  <a:moveTo>
                    <a:pt x="582" y="0"/>
                  </a:moveTo>
                  <a:cubicBezTo>
                    <a:pt x="290" y="0"/>
                    <a:pt x="0" y="244"/>
                    <a:pt x="103" y="613"/>
                  </a:cubicBezTo>
                  <a:cubicBezTo>
                    <a:pt x="167" y="870"/>
                    <a:pt x="355" y="979"/>
                    <a:pt x="549" y="979"/>
                  </a:cubicBezTo>
                  <a:cubicBezTo>
                    <a:pt x="858" y="979"/>
                    <a:pt x="1181" y="703"/>
                    <a:pt x="1037" y="313"/>
                  </a:cubicBezTo>
                  <a:cubicBezTo>
                    <a:pt x="947" y="95"/>
                    <a:pt x="76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7"/>
            <p:cNvSpPr/>
            <p:nvPr/>
          </p:nvSpPr>
          <p:spPr>
            <a:xfrm>
              <a:off x="5097900" y="1305700"/>
              <a:ext cx="29550" cy="24850"/>
            </a:xfrm>
            <a:custGeom>
              <a:avLst/>
              <a:gdLst/>
              <a:ahLst/>
              <a:cxnLst/>
              <a:rect l="l" t="t" r="r" b="b"/>
              <a:pathLst>
                <a:path w="1182" h="994" extrusionOk="0">
                  <a:moveTo>
                    <a:pt x="586" y="1"/>
                  </a:moveTo>
                  <a:cubicBezTo>
                    <a:pt x="293" y="1"/>
                    <a:pt x="1" y="257"/>
                    <a:pt x="104" y="628"/>
                  </a:cubicBezTo>
                  <a:cubicBezTo>
                    <a:pt x="168" y="885"/>
                    <a:pt x="356" y="994"/>
                    <a:pt x="550" y="994"/>
                  </a:cubicBezTo>
                  <a:cubicBezTo>
                    <a:pt x="858" y="994"/>
                    <a:pt x="1181" y="717"/>
                    <a:pt x="1038" y="328"/>
                  </a:cubicBezTo>
                  <a:cubicBezTo>
                    <a:pt x="949" y="98"/>
                    <a:pt x="767" y="1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7"/>
            <p:cNvSpPr/>
            <p:nvPr/>
          </p:nvSpPr>
          <p:spPr>
            <a:xfrm>
              <a:off x="5282275" y="1160450"/>
              <a:ext cx="90100" cy="55050"/>
            </a:xfrm>
            <a:custGeom>
              <a:avLst/>
              <a:gdLst/>
              <a:ahLst/>
              <a:cxnLst/>
              <a:rect l="l" t="t" r="r" b="b"/>
              <a:pathLst>
                <a:path w="3604" h="2202" fill="none" extrusionOk="0">
                  <a:moveTo>
                    <a:pt x="1" y="1401"/>
                  </a:moveTo>
                  <a:cubicBezTo>
                    <a:pt x="1" y="1401"/>
                    <a:pt x="2102" y="0"/>
                    <a:pt x="3603" y="2202"/>
                  </a:cubicBezTo>
                </a:path>
              </a:pathLst>
            </a:custGeom>
            <a:noFill/>
            <a:ln w="20850" cap="rnd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7"/>
            <p:cNvSpPr/>
            <p:nvPr/>
          </p:nvSpPr>
          <p:spPr>
            <a:xfrm>
              <a:off x="5084625" y="1181300"/>
              <a:ext cx="80100" cy="35875"/>
            </a:xfrm>
            <a:custGeom>
              <a:avLst/>
              <a:gdLst/>
              <a:ahLst/>
              <a:cxnLst/>
              <a:rect l="l" t="t" r="r" b="b"/>
              <a:pathLst>
                <a:path w="3204" h="1435" fill="none" extrusionOk="0">
                  <a:moveTo>
                    <a:pt x="3203" y="1268"/>
                  </a:moveTo>
                  <a:cubicBezTo>
                    <a:pt x="3203" y="1268"/>
                    <a:pt x="2269" y="0"/>
                    <a:pt x="1" y="1434"/>
                  </a:cubicBezTo>
                </a:path>
              </a:pathLst>
            </a:custGeom>
            <a:noFill/>
            <a:ln w="20850" cap="rnd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7"/>
            <p:cNvSpPr/>
            <p:nvPr/>
          </p:nvSpPr>
          <p:spPr>
            <a:xfrm>
              <a:off x="5128000" y="1312225"/>
              <a:ext cx="126775" cy="111750"/>
            </a:xfrm>
            <a:custGeom>
              <a:avLst/>
              <a:gdLst/>
              <a:ahLst/>
              <a:cxnLst/>
              <a:rect l="l" t="t" r="r" b="b"/>
              <a:pathLst>
                <a:path w="5071" h="4470" fill="none" extrusionOk="0">
                  <a:moveTo>
                    <a:pt x="2569" y="0"/>
                  </a:moveTo>
                  <a:cubicBezTo>
                    <a:pt x="2569" y="0"/>
                    <a:pt x="2302" y="1801"/>
                    <a:pt x="1802" y="2235"/>
                  </a:cubicBezTo>
                  <a:cubicBezTo>
                    <a:pt x="1268" y="2669"/>
                    <a:pt x="0" y="3536"/>
                    <a:pt x="901" y="3870"/>
                  </a:cubicBezTo>
                  <a:cubicBezTo>
                    <a:pt x="1802" y="4170"/>
                    <a:pt x="3636" y="4470"/>
                    <a:pt x="4304" y="4270"/>
                  </a:cubicBezTo>
                  <a:cubicBezTo>
                    <a:pt x="4704" y="4170"/>
                    <a:pt x="5004" y="3836"/>
                    <a:pt x="5071" y="3436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7"/>
            <p:cNvSpPr/>
            <p:nvPr/>
          </p:nvSpPr>
          <p:spPr>
            <a:xfrm>
              <a:off x="5193050" y="1428125"/>
              <a:ext cx="139275" cy="55900"/>
            </a:xfrm>
            <a:custGeom>
              <a:avLst/>
              <a:gdLst/>
              <a:ahLst/>
              <a:cxnLst/>
              <a:rect l="l" t="t" r="r" b="b"/>
              <a:pathLst>
                <a:path w="5571" h="2236" fill="none" extrusionOk="0">
                  <a:moveTo>
                    <a:pt x="0" y="1969"/>
                  </a:moveTo>
                  <a:cubicBezTo>
                    <a:pt x="1201" y="2236"/>
                    <a:pt x="2469" y="2169"/>
                    <a:pt x="3603" y="1735"/>
                  </a:cubicBezTo>
                  <a:cubicBezTo>
                    <a:pt x="5471" y="968"/>
                    <a:pt x="5571" y="1"/>
                    <a:pt x="5571" y="1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7"/>
            <p:cNvSpPr/>
            <p:nvPr/>
          </p:nvSpPr>
          <p:spPr>
            <a:xfrm>
              <a:off x="5318975" y="1419800"/>
              <a:ext cx="31700" cy="15850"/>
            </a:xfrm>
            <a:custGeom>
              <a:avLst/>
              <a:gdLst/>
              <a:ahLst/>
              <a:cxnLst/>
              <a:rect l="l" t="t" r="r" b="b"/>
              <a:pathLst>
                <a:path w="1268" h="634" fill="none" extrusionOk="0">
                  <a:moveTo>
                    <a:pt x="0" y="0"/>
                  </a:moveTo>
                  <a:lnTo>
                    <a:pt x="1268" y="63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7"/>
            <p:cNvSpPr/>
            <p:nvPr/>
          </p:nvSpPr>
          <p:spPr>
            <a:xfrm>
              <a:off x="4624300" y="827700"/>
              <a:ext cx="1347650" cy="1347650"/>
            </a:xfrm>
            <a:custGeom>
              <a:avLst/>
              <a:gdLst/>
              <a:ahLst/>
              <a:cxnLst/>
              <a:rect l="l" t="t" r="r" b="b"/>
              <a:pathLst>
                <a:path w="53906" h="53906" fill="none" extrusionOk="0">
                  <a:moveTo>
                    <a:pt x="50870" y="21449"/>
                  </a:moveTo>
                  <a:cubicBezTo>
                    <a:pt x="53906" y="34659"/>
                    <a:pt x="45667" y="47835"/>
                    <a:pt x="32457" y="50870"/>
                  </a:cubicBezTo>
                  <a:cubicBezTo>
                    <a:pt x="19248" y="53906"/>
                    <a:pt x="6072" y="45667"/>
                    <a:pt x="3036" y="32457"/>
                  </a:cubicBezTo>
                  <a:cubicBezTo>
                    <a:pt x="1" y="19248"/>
                    <a:pt x="8240" y="6072"/>
                    <a:pt x="21449" y="3036"/>
                  </a:cubicBezTo>
                  <a:cubicBezTo>
                    <a:pt x="34659" y="1"/>
                    <a:pt x="47835" y="8240"/>
                    <a:pt x="50870" y="21449"/>
                  </a:cubicBezTo>
                  <a:close/>
                </a:path>
              </a:pathLst>
            </a:custGeom>
            <a:noFill/>
            <a:ln w="1000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7"/>
            <p:cNvSpPr/>
            <p:nvPr/>
          </p:nvSpPr>
          <p:spPr>
            <a:xfrm>
              <a:off x="3397600" y="1700825"/>
              <a:ext cx="514550" cy="609625"/>
            </a:xfrm>
            <a:custGeom>
              <a:avLst/>
              <a:gdLst/>
              <a:ahLst/>
              <a:cxnLst/>
              <a:rect l="l" t="t" r="r" b="b"/>
              <a:pathLst>
                <a:path w="20582" h="24385" extrusionOk="0">
                  <a:moveTo>
                    <a:pt x="8506" y="1"/>
                  </a:moveTo>
                  <a:cubicBezTo>
                    <a:pt x="2736" y="1"/>
                    <a:pt x="0" y="5671"/>
                    <a:pt x="734" y="10508"/>
                  </a:cubicBezTo>
                  <a:cubicBezTo>
                    <a:pt x="1201" y="13444"/>
                    <a:pt x="2402" y="16246"/>
                    <a:pt x="4203" y="18614"/>
                  </a:cubicBezTo>
                  <a:lnTo>
                    <a:pt x="4937" y="24385"/>
                  </a:lnTo>
                  <a:lnTo>
                    <a:pt x="11775" y="23984"/>
                  </a:lnTo>
                  <a:lnTo>
                    <a:pt x="12810" y="18614"/>
                  </a:lnTo>
                  <a:cubicBezTo>
                    <a:pt x="12810" y="18614"/>
                    <a:pt x="15285" y="19370"/>
                    <a:pt x="16995" y="19370"/>
                  </a:cubicBezTo>
                  <a:cubicBezTo>
                    <a:pt x="17850" y="19370"/>
                    <a:pt x="18514" y="19181"/>
                    <a:pt x="18580" y="18614"/>
                  </a:cubicBezTo>
                  <a:cubicBezTo>
                    <a:pt x="18780" y="16946"/>
                    <a:pt x="19314" y="12209"/>
                    <a:pt x="19314" y="12209"/>
                  </a:cubicBezTo>
                  <a:cubicBezTo>
                    <a:pt x="19848" y="12043"/>
                    <a:pt x="20248" y="11609"/>
                    <a:pt x="20348" y="11075"/>
                  </a:cubicBezTo>
                  <a:cubicBezTo>
                    <a:pt x="20582" y="10108"/>
                    <a:pt x="19514" y="9908"/>
                    <a:pt x="18580" y="9174"/>
                  </a:cubicBezTo>
                  <a:cubicBezTo>
                    <a:pt x="17646" y="8440"/>
                    <a:pt x="17746" y="7272"/>
                    <a:pt x="17313" y="5705"/>
                  </a:cubicBezTo>
                  <a:cubicBezTo>
                    <a:pt x="17013" y="4637"/>
                    <a:pt x="16646" y="3636"/>
                    <a:pt x="16179" y="2636"/>
                  </a:cubicBezTo>
                  <a:cubicBezTo>
                    <a:pt x="16179" y="2636"/>
                    <a:pt x="14311" y="1"/>
                    <a:pt x="8506" y="1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7"/>
            <p:cNvSpPr/>
            <p:nvPr/>
          </p:nvSpPr>
          <p:spPr>
            <a:xfrm>
              <a:off x="3820400" y="2061075"/>
              <a:ext cx="50050" cy="20875"/>
            </a:xfrm>
            <a:custGeom>
              <a:avLst/>
              <a:gdLst/>
              <a:ahLst/>
              <a:cxnLst/>
              <a:rect l="l" t="t" r="r" b="b"/>
              <a:pathLst>
                <a:path w="2002" h="835" fill="none" extrusionOk="0">
                  <a:moveTo>
                    <a:pt x="2002" y="401"/>
                  </a:moveTo>
                  <a:cubicBezTo>
                    <a:pt x="2002" y="401"/>
                    <a:pt x="734" y="835"/>
                    <a:pt x="0" y="1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7"/>
            <p:cNvSpPr/>
            <p:nvPr/>
          </p:nvSpPr>
          <p:spPr>
            <a:xfrm>
              <a:off x="3825400" y="1895125"/>
              <a:ext cx="10875" cy="34225"/>
            </a:xfrm>
            <a:custGeom>
              <a:avLst/>
              <a:gdLst/>
              <a:ahLst/>
              <a:cxnLst/>
              <a:rect l="l" t="t" r="r" b="b"/>
              <a:pathLst>
                <a:path w="435" h="1369" fill="none" extrusionOk="0">
                  <a:moveTo>
                    <a:pt x="1" y="1"/>
                  </a:moveTo>
                  <a:lnTo>
                    <a:pt x="434" y="1368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7"/>
            <p:cNvSpPr/>
            <p:nvPr/>
          </p:nvSpPr>
          <p:spPr>
            <a:xfrm>
              <a:off x="3804550" y="1875125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fill="none" extrusionOk="0">
                  <a:moveTo>
                    <a:pt x="835" y="0"/>
                  </a:moveTo>
                  <a:cubicBezTo>
                    <a:pt x="368" y="0"/>
                    <a:pt x="1" y="367"/>
                    <a:pt x="1" y="834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7"/>
            <p:cNvSpPr/>
            <p:nvPr/>
          </p:nvSpPr>
          <p:spPr>
            <a:xfrm>
              <a:off x="3441800" y="2270025"/>
              <a:ext cx="454500" cy="110150"/>
            </a:xfrm>
            <a:custGeom>
              <a:avLst/>
              <a:gdLst/>
              <a:ahLst/>
              <a:cxnLst/>
              <a:rect l="l" t="t" r="r" b="b"/>
              <a:pathLst>
                <a:path w="18180" h="4406" extrusionOk="0">
                  <a:moveTo>
                    <a:pt x="8651" y="0"/>
                  </a:moveTo>
                  <a:cubicBezTo>
                    <a:pt x="6312" y="0"/>
                    <a:pt x="3283" y="703"/>
                    <a:pt x="2936" y="783"/>
                  </a:cubicBezTo>
                  <a:cubicBezTo>
                    <a:pt x="2502" y="883"/>
                    <a:pt x="0" y="4252"/>
                    <a:pt x="0" y="4252"/>
                  </a:cubicBezTo>
                  <a:lnTo>
                    <a:pt x="3069" y="3518"/>
                  </a:lnTo>
                  <a:cubicBezTo>
                    <a:pt x="3069" y="3518"/>
                    <a:pt x="7572" y="3618"/>
                    <a:pt x="10208" y="4152"/>
                  </a:cubicBezTo>
                  <a:cubicBezTo>
                    <a:pt x="10921" y="4321"/>
                    <a:pt x="11655" y="4405"/>
                    <a:pt x="12386" y="4405"/>
                  </a:cubicBezTo>
                  <a:cubicBezTo>
                    <a:pt x="12955" y="4405"/>
                    <a:pt x="13522" y="4354"/>
                    <a:pt x="14077" y="4252"/>
                  </a:cubicBezTo>
                  <a:cubicBezTo>
                    <a:pt x="14944" y="4152"/>
                    <a:pt x="15745" y="3885"/>
                    <a:pt x="16512" y="3518"/>
                  </a:cubicBezTo>
                  <a:cubicBezTo>
                    <a:pt x="17179" y="3118"/>
                    <a:pt x="17746" y="2584"/>
                    <a:pt x="18180" y="1950"/>
                  </a:cubicBezTo>
                  <a:lnTo>
                    <a:pt x="18180" y="1950"/>
                  </a:lnTo>
                  <a:cubicBezTo>
                    <a:pt x="17445" y="2160"/>
                    <a:pt x="16684" y="2278"/>
                    <a:pt x="15929" y="2278"/>
                  </a:cubicBezTo>
                  <a:cubicBezTo>
                    <a:pt x="15485" y="2278"/>
                    <a:pt x="15043" y="2237"/>
                    <a:pt x="14611" y="2150"/>
                  </a:cubicBezTo>
                  <a:cubicBezTo>
                    <a:pt x="12910" y="1717"/>
                    <a:pt x="12409" y="683"/>
                    <a:pt x="10208" y="149"/>
                  </a:cubicBezTo>
                  <a:cubicBezTo>
                    <a:pt x="9765" y="43"/>
                    <a:pt x="9229" y="0"/>
                    <a:pt x="8651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7"/>
            <p:cNvSpPr/>
            <p:nvPr/>
          </p:nvSpPr>
          <p:spPr>
            <a:xfrm>
              <a:off x="4581775" y="2092775"/>
              <a:ext cx="241025" cy="293575"/>
            </a:xfrm>
            <a:custGeom>
              <a:avLst/>
              <a:gdLst/>
              <a:ahLst/>
              <a:cxnLst/>
              <a:rect l="l" t="t" r="r" b="b"/>
              <a:pathLst>
                <a:path w="9641" h="11743" extrusionOk="0">
                  <a:moveTo>
                    <a:pt x="8507" y="0"/>
                  </a:moveTo>
                  <a:cubicBezTo>
                    <a:pt x="7773" y="0"/>
                    <a:pt x="4937" y="1668"/>
                    <a:pt x="4204" y="2102"/>
                  </a:cubicBezTo>
                  <a:cubicBezTo>
                    <a:pt x="3203" y="2736"/>
                    <a:pt x="2336" y="3536"/>
                    <a:pt x="1668" y="4504"/>
                  </a:cubicBezTo>
                  <a:cubicBezTo>
                    <a:pt x="1168" y="5338"/>
                    <a:pt x="1" y="9340"/>
                    <a:pt x="1" y="9340"/>
                  </a:cubicBezTo>
                  <a:lnTo>
                    <a:pt x="3036" y="11742"/>
                  </a:lnTo>
                  <a:lnTo>
                    <a:pt x="3336" y="10908"/>
                  </a:lnTo>
                  <a:cubicBezTo>
                    <a:pt x="3870" y="10641"/>
                    <a:pt x="4370" y="10308"/>
                    <a:pt x="4804" y="9941"/>
                  </a:cubicBezTo>
                  <a:cubicBezTo>
                    <a:pt x="5471" y="9407"/>
                    <a:pt x="6705" y="8173"/>
                    <a:pt x="6705" y="8173"/>
                  </a:cubicBezTo>
                  <a:lnTo>
                    <a:pt x="6705" y="8173"/>
                  </a:lnTo>
                  <a:cubicBezTo>
                    <a:pt x="6705" y="8173"/>
                    <a:pt x="6458" y="9381"/>
                    <a:pt x="6886" y="9381"/>
                  </a:cubicBezTo>
                  <a:cubicBezTo>
                    <a:pt x="6929" y="9381"/>
                    <a:pt x="6980" y="9368"/>
                    <a:pt x="7039" y="9340"/>
                  </a:cubicBezTo>
                  <a:cubicBezTo>
                    <a:pt x="7673" y="9007"/>
                    <a:pt x="8173" y="7839"/>
                    <a:pt x="8607" y="7106"/>
                  </a:cubicBezTo>
                  <a:cubicBezTo>
                    <a:pt x="9007" y="6372"/>
                    <a:pt x="8707" y="5838"/>
                    <a:pt x="8407" y="5338"/>
                  </a:cubicBezTo>
                  <a:cubicBezTo>
                    <a:pt x="8073" y="4804"/>
                    <a:pt x="7439" y="3670"/>
                    <a:pt x="7439" y="3670"/>
                  </a:cubicBezTo>
                  <a:lnTo>
                    <a:pt x="5771" y="3236"/>
                  </a:lnTo>
                  <a:cubicBezTo>
                    <a:pt x="6072" y="3003"/>
                    <a:pt x="6372" y="2702"/>
                    <a:pt x="6605" y="2402"/>
                  </a:cubicBezTo>
                  <a:cubicBezTo>
                    <a:pt x="6839" y="2102"/>
                    <a:pt x="8640" y="1368"/>
                    <a:pt x="9040" y="1168"/>
                  </a:cubicBezTo>
                  <a:cubicBezTo>
                    <a:pt x="9641" y="834"/>
                    <a:pt x="9240" y="0"/>
                    <a:pt x="8507" y="0"/>
                  </a:cubicBez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7"/>
            <p:cNvSpPr/>
            <p:nvPr/>
          </p:nvSpPr>
          <p:spPr>
            <a:xfrm>
              <a:off x="3292525" y="3126025"/>
              <a:ext cx="147625" cy="167625"/>
            </a:xfrm>
            <a:custGeom>
              <a:avLst/>
              <a:gdLst/>
              <a:ahLst/>
              <a:cxnLst/>
              <a:rect l="l" t="t" r="r" b="b"/>
              <a:pathLst>
                <a:path w="5905" h="6705" extrusionOk="0">
                  <a:moveTo>
                    <a:pt x="5438" y="0"/>
                  </a:moveTo>
                  <a:cubicBezTo>
                    <a:pt x="5171" y="0"/>
                    <a:pt x="4237" y="367"/>
                    <a:pt x="3770" y="400"/>
                  </a:cubicBezTo>
                  <a:cubicBezTo>
                    <a:pt x="3303" y="434"/>
                    <a:pt x="1235" y="434"/>
                    <a:pt x="1235" y="434"/>
                  </a:cubicBezTo>
                  <a:cubicBezTo>
                    <a:pt x="1068" y="1668"/>
                    <a:pt x="0" y="4136"/>
                    <a:pt x="0" y="4136"/>
                  </a:cubicBezTo>
                  <a:lnTo>
                    <a:pt x="2435" y="6705"/>
                  </a:lnTo>
                  <a:cubicBezTo>
                    <a:pt x="2435" y="6705"/>
                    <a:pt x="4404" y="5737"/>
                    <a:pt x="5137" y="3903"/>
                  </a:cubicBezTo>
                  <a:cubicBezTo>
                    <a:pt x="5905" y="2102"/>
                    <a:pt x="5738" y="0"/>
                    <a:pt x="5438" y="0"/>
                  </a:cubicBez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7"/>
            <p:cNvSpPr/>
            <p:nvPr/>
          </p:nvSpPr>
          <p:spPr>
            <a:xfrm>
              <a:off x="3345050" y="4080875"/>
              <a:ext cx="271050" cy="1082275"/>
            </a:xfrm>
            <a:custGeom>
              <a:avLst/>
              <a:gdLst/>
              <a:ahLst/>
              <a:cxnLst/>
              <a:rect l="l" t="t" r="r" b="b"/>
              <a:pathLst>
                <a:path w="10842" h="43291" extrusionOk="0">
                  <a:moveTo>
                    <a:pt x="968" y="0"/>
                  </a:moveTo>
                  <a:cubicBezTo>
                    <a:pt x="968" y="0"/>
                    <a:pt x="1" y="5571"/>
                    <a:pt x="701" y="10708"/>
                  </a:cubicBezTo>
                  <a:cubicBezTo>
                    <a:pt x="1402" y="15845"/>
                    <a:pt x="5305" y="35859"/>
                    <a:pt x="5305" y="35859"/>
                  </a:cubicBezTo>
                  <a:lnTo>
                    <a:pt x="3770" y="41697"/>
                  </a:lnTo>
                  <a:cubicBezTo>
                    <a:pt x="3770" y="41697"/>
                    <a:pt x="2102" y="42697"/>
                    <a:pt x="2936" y="43098"/>
                  </a:cubicBezTo>
                  <a:cubicBezTo>
                    <a:pt x="3214" y="43242"/>
                    <a:pt x="3848" y="43290"/>
                    <a:pt x="4570" y="43290"/>
                  </a:cubicBezTo>
                  <a:cubicBezTo>
                    <a:pt x="6013" y="43290"/>
                    <a:pt x="7806" y="43098"/>
                    <a:pt x="7806" y="43098"/>
                  </a:cubicBezTo>
                  <a:cubicBezTo>
                    <a:pt x="7806" y="43098"/>
                    <a:pt x="8340" y="40596"/>
                    <a:pt x="8774" y="39362"/>
                  </a:cubicBezTo>
                  <a:cubicBezTo>
                    <a:pt x="9174" y="38094"/>
                    <a:pt x="10442" y="37260"/>
                    <a:pt x="9875" y="35726"/>
                  </a:cubicBezTo>
                  <a:cubicBezTo>
                    <a:pt x="9308" y="34191"/>
                    <a:pt x="8907" y="32690"/>
                    <a:pt x="8907" y="32690"/>
                  </a:cubicBezTo>
                  <a:lnTo>
                    <a:pt x="10842" y="2935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7"/>
            <p:cNvSpPr/>
            <p:nvPr/>
          </p:nvSpPr>
          <p:spPr>
            <a:xfrm>
              <a:off x="3407600" y="4948525"/>
              <a:ext cx="198500" cy="214625"/>
            </a:xfrm>
            <a:custGeom>
              <a:avLst/>
              <a:gdLst/>
              <a:ahLst/>
              <a:cxnLst/>
              <a:rect l="l" t="t" r="r" b="b"/>
              <a:pathLst>
                <a:path w="7940" h="8585" extrusionOk="0">
                  <a:moveTo>
                    <a:pt x="6669" y="1"/>
                  </a:moveTo>
                  <a:cubicBezTo>
                    <a:pt x="5946" y="1"/>
                    <a:pt x="4891" y="201"/>
                    <a:pt x="4471" y="1153"/>
                  </a:cubicBezTo>
                  <a:cubicBezTo>
                    <a:pt x="3770" y="2687"/>
                    <a:pt x="2236" y="6457"/>
                    <a:pt x="2236" y="6457"/>
                  </a:cubicBezTo>
                  <a:lnTo>
                    <a:pt x="701" y="7424"/>
                  </a:lnTo>
                  <a:lnTo>
                    <a:pt x="568" y="7524"/>
                  </a:lnTo>
                  <a:cubicBezTo>
                    <a:pt x="234" y="7824"/>
                    <a:pt x="1" y="8191"/>
                    <a:pt x="434" y="8392"/>
                  </a:cubicBezTo>
                  <a:cubicBezTo>
                    <a:pt x="712" y="8536"/>
                    <a:pt x="1346" y="8584"/>
                    <a:pt x="2068" y="8584"/>
                  </a:cubicBezTo>
                  <a:cubicBezTo>
                    <a:pt x="3511" y="8584"/>
                    <a:pt x="5304" y="8392"/>
                    <a:pt x="5304" y="8392"/>
                  </a:cubicBezTo>
                  <a:cubicBezTo>
                    <a:pt x="5304" y="8392"/>
                    <a:pt x="5838" y="5890"/>
                    <a:pt x="6272" y="4656"/>
                  </a:cubicBezTo>
                  <a:cubicBezTo>
                    <a:pt x="6672" y="3388"/>
                    <a:pt x="7940" y="2554"/>
                    <a:pt x="7373" y="1020"/>
                  </a:cubicBezTo>
                  <a:cubicBezTo>
                    <a:pt x="7239" y="686"/>
                    <a:pt x="7139" y="352"/>
                    <a:pt x="7039" y="19"/>
                  </a:cubicBezTo>
                  <a:cubicBezTo>
                    <a:pt x="6932" y="8"/>
                    <a:pt x="6806" y="1"/>
                    <a:pt x="6669" y="1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7"/>
            <p:cNvSpPr/>
            <p:nvPr/>
          </p:nvSpPr>
          <p:spPr>
            <a:xfrm>
              <a:off x="3536025" y="4989925"/>
              <a:ext cx="52575" cy="168400"/>
            </a:xfrm>
            <a:custGeom>
              <a:avLst/>
              <a:gdLst/>
              <a:ahLst/>
              <a:cxnLst/>
              <a:rect l="l" t="t" r="r" b="b"/>
              <a:pathLst>
                <a:path w="2103" h="6736" extrusionOk="0">
                  <a:moveTo>
                    <a:pt x="976" y="0"/>
                  </a:moveTo>
                  <a:cubicBezTo>
                    <a:pt x="576" y="0"/>
                    <a:pt x="181" y="203"/>
                    <a:pt x="1" y="898"/>
                  </a:cubicBezTo>
                  <a:lnTo>
                    <a:pt x="634" y="6736"/>
                  </a:lnTo>
                  <a:lnTo>
                    <a:pt x="1602" y="6736"/>
                  </a:lnTo>
                  <a:lnTo>
                    <a:pt x="2102" y="398"/>
                  </a:lnTo>
                  <a:cubicBezTo>
                    <a:pt x="2102" y="398"/>
                    <a:pt x="1535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7"/>
            <p:cNvSpPr/>
            <p:nvPr/>
          </p:nvSpPr>
          <p:spPr>
            <a:xfrm>
              <a:off x="3817900" y="4098375"/>
              <a:ext cx="540400" cy="1061275"/>
            </a:xfrm>
            <a:custGeom>
              <a:avLst/>
              <a:gdLst/>
              <a:ahLst/>
              <a:cxnLst/>
              <a:rect l="l" t="t" r="r" b="b"/>
              <a:pathLst>
                <a:path w="21616" h="42451" extrusionOk="0">
                  <a:moveTo>
                    <a:pt x="10975" y="1"/>
                  </a:moveTo>
                  <a:lnTo>
                    <a:pt x="0" y="1268"/>
                  </a:lnTo>
                  <a:lnTo>
                    <a:pt x="2502" y="6539"/>
                  </a:lnTo>
                  <a:cubicBezTo>
                    <a:pt x="2502" y="6539"/>
                    <a:pt x="2902" y="14144"/>
                    <a:pt x="4871" y="18714"/>
                  </a:cubicBezTo>
                  <a:cubicBezTo>
                    <a:pt x="6805" y="23317"/>
                    <a:pt x="10708" y="30656"/>
                    <a:pt x="10708" y="30656"/>
                  </a:cubicBezTo>
                  <a:lnTo>
                    <a:pt x="11942" y="32891"/>
                  </a:lnTo>
                  <a:cubicBezTo>
                    <a:pt x="11942" y="32891"/>
                    <a:pt x="10141" y="34992"/>
                    <a:pt x="10708" y="36226"/>
                  </a:cubicBezTo>
                  <a:cubicBezTo>
                    <a:pt x="11275" y="37494"/>
                    <a:pt x="13610" y="38161"/>
                    <a:pt x="14577" y="38995"/>
                  </a:cubicBezTo>
                  <a:cubicBezTo>
                    <a:pt x="15545" y="39829"/>
                    <a:pt x="15778" y="42398"/>
                    <a:pt x="16879" y="42398"/>
                  </a:cubicBezTo>
                  <a:cubicBezTo>
                    <a:pt x="17383" y="42398"/>
                    <a:pt x="18263" y="42450"/>
                    <a:pt x="19111" y="42450"/>
                  </a:cubicBezTo>
                  <a:cubicBezTo>
                    <a:pt x="20171" y="42450"/>
                    <a:pt x="21182" y="42368"/>
                    <a:pt x="21349" y="41997"/>
                  </a:cubicBezTo>
                  <a:cubicBezTo>
                    <a:pt x="21616" y="41297"/>
                    <a:pt x="19815" y="40463"/>
                    <a:pt x="19815" y="40463"/>
                  </a:cubicBezTo>
                  <a:cubicBezTo>
                    <a:pt x="19815" y="40463"/>
                    <a:pt x="17113" y="35393"/>
                    <a:pt x="16846" y="34692"/>
                  </a:cubicBezTo>
                  <a:cubicBezTo>
                    <a:pt x="16579" y="33992"/>
                    <a:pt x="12376" y="10441"/>
                    <a:pt x="12076" y="7639"/>
                  </a:cubicBezTo>
                  <a:cubicBezTo>
                    <a:pt x="11809" y="4871"/>
                    <a:pt x="10975" y="1"/>
                    <a:pt x="10975" y="1"/>
                  </a:cubicBez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7"/>
            <p:cNvSpPr/>
            <p:nvPr/>
          </p:nvSpPr>
          <p:spPr>
            <a:xfrm>
              <a:off x="4077250" y="4942325"/>
              <a:ext cx="281050" cy="217250"/>
            </a:xfrm>
            <a:custGeom>
              <a:avLst/>
              <a:gdLst/>
              <a:ahLst/>
              <a:cxnLst/>
              <a:rect l="l" t="t" r="r" b="b"/>
              <a:pathLst>
                <a:path w="11242" h="8690" extrusionOk="0">
                  <a:moveTo>
                    <a:pt x="968" y="0"/>
                  </a:moveTo>
                  <a:cubicBezTo>
                    <a:pt x="501" y="701"/>
                    <a:pt x="0" y="1735"/>
                    <a:pt x="334" y="2468"/>
                  </a:cubicBezTo>
                  <a:cubicBezTo>
                    <a:pt x="868" y="3736"/>
                    <a:pt x="3103" y="4403"/>
                    <a:pt x="3770" y="5504"/>
                  </a:cubicBezTo>
                  <a:cubicBezTo>
                    <a:pt x="4737" y="7005"/>
                    <a:pt x="5404" y="8640"/>
                    <a:pt x="6505" y="8640"/>
                  </a:cubicBezTo>
                  <a:cubicBezTo>
                    <a:pt x="6996" y="8640"/>
                    <a:pt x="7842" y="8689"/>
                    <a:pt x="8668" y="8689"/>
                  </a:cubicBezTo>
                  <a:cubicBezTo>
                    <a:pt x="9753" y="8689"/>
                    <a:pt x="10805" y="8603"/>
                    <a:pt x="10975" y="8206"/>
                  </a:cubicBezTo>
                  <a:cubicBezTo>
                    <a:pt x="11242" y="7539"/>
                    <a:pt x="9441" y="6705"/>
                    <a:pt x="9441" y="6705"/>
                  </a:cubicBezTo>
                  <a:cubicBezTo>
                    <a:pt x="9354" y="6678"/>
                    <a:pt x="9202" y="6667"/>
                    <a:pt x="9014" y="6667"/>
                  </a:cubicBezTo>
                  <a:cubicBezTo>
                    <a:pt x="8262" y="6667"/>
                    <a:pt x="6939" y="6838"/>
                    <a:pt x="6939" y="6838"/>
                  </a:cubicBezTo>
                  <a:cubicBezTo>
                    <a:pt x="6939" y="6838"/>
                    <a:pt x="4771" y="3436"/>
                    <a:pt x="3670" y="1901"/>
                  </a:cubicBezTo>
                  <a:cubicBezTo>
                    <a:pt x="2969" y="1001"/>
                    <a:pt x="2035" y="334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7"/>
            <p:cNvSpPr/>
            <p:nvPr/>
          </p:nvSpPr>
          <p:spPr>
            <a:xfrm>
              <a:off x="4085600" y="5015750"/>
              <a:ext cx="48725" cy="147575"/>
            </a:xfrm>
            <a:custGeom>
              <a:avLst/>
              <a:gdLst/>
              <a:ahLst/>
              <a:cxnLst/>
              <a:rect l="l" t="t" r="r" b="b"/>
              <a:pathLst>
                <a:path w="1949" h="5903" extrusionOk="0">
                  <a:moveTo>
                    <a:pt x="542" y="1"/>
                  </a:moveTo>
                  <a:cubicBezTo>
                    <a:pt x="381" y="1"/>
                    <a:pt x="202" y="21"/>
                    <a:pt x="0" y="65"/>
                  </a:cubicBezTo>
                  <a:lnTo>
                    <a:pt x="467" y="5903"/>
                  </a:lnTo>
                  <a:lnTo>
                    <a:pt x="1368" y="5903"/>
                  </a:lnTo>
                  <a:lnTo>
                    <a:pt x="1868" y="1533"/>
                  </a:lnTo>
                  <a:cubicBezTo>
                    <a:pt x="1868" y="1533"/>
                    <a:pt x="1949" y="1"/>
                    <a:pt x="542" y="1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7"/>
            <p:cNvSpPr/>
            <p:nvPr/>
          </p:nvSpPr>
          <p:spPr>
            <a:xfrm>
              <a:off x="3261675" y="3120175"/>
              <a:ext cx="917350" cy="1063275"/>
            </a:xfrm>
            <a:custGeom>
              <a:avLst/>
              <a:gdLst/>
              <a:ahLst/>
              <a:cxnLst/>
              <a:rect l="l" t="t" r="r" b="b"/>
              <a:pathLst>
                <a:path w="36694" h="42531" extrusionOk="0">
                  <a:moveTo>
                    <a:pt x="27753" y="1"/>
                  </a:moveTo>
                  <a:cubicBezTo>
                    <a:pt x="27753" y="1"/>
                    <a:pt x="20789" y="1428"/>
                    <a:pt x="13376" y="1428"/>
                  </a:cubicBezTo>
                  <a:cubicBezTo>
                    <a:pt x="10528" y="1428"/>
                    <a:pt x="7614" y="1218"/>
                    <a:pt x="5004" y="634"/>
                  </a:cubicBezTo>
                  <a:cubicBezTo>
                    <a:pt x="5004" y="634"/>
                    <a:pt x="1668" y="7739"/>
                    <a:pt x="834" y="12743"/>
                  </a:cubicBezTo>
                  <a:cubicBezTo>
                    <a:pt x="0" y="17747"/>
                    <a:pt x="1468" y="26920"/>
                    <a:pt x="1468" y="26920"/>
                  </a:cubicBezTo>
                  <a:lnTo>
                    <a:pt x="834" y="39429"/>
                  </a:lnTo>
                  <a:cubicBezTo>
                    <a:pt x="834" y="39429"/>
                    <a:pt x="12943" y="42531"/>
                    <a:pt x="21282" y="42531"/>
                  </a:cubicBezTo>
                  <a:cubicBezTo>
                    <a:pt x="26419" y="42531"/>
                    <a:pt x="31523" y="41830"/>
                    <a:pt x="36493" y="40463"/>
                  </a:cubicBezTo>
                  <a:cubicBezTo>
                    <a:pt x="36493" y="40463"/>
                    <a:pt x="36693" y="26920"/>
                    <a:pt x="35025" y="20448"/>
                  </a:cubicBezTo>
                  <a:cubicBezTo>
                    <a:pt x="33357" y="13977"/>
                    <a:pt x="29621" y="3136"/>
                    <a:pt x="29421" y="2502"/>
                  </a:cubicBezTo>
                  <a:cubicBezTo>
                    <a:pt x="29188" y="1902"/>
                    <a:pt x="27753" y="1"/>
                    <a:pt x="27753" y="1"/>
                  </a:cubicBez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7"/>
            <p:cNvSpPr/>
            <p:nvPr/>
          </p:nvSpPr>
          <p:spPr>
            <a:xfrm>
              <a:off x="3469325" y="3637225"/>
              <a:ext cx="327750" cy="299400"/>
            </a:xfrm>
            <a:custGeom>
              <a:avLst/>
              <a:gdLst/>
              <a:ahLst/>
              <a:cxnLst/>
              <a:rect l="l" t="t" r="r" b="b"/>
              <a:pathLst>
                <a:path w="13110" h="11976" fill="none" extrusionOk="0">
                  <a:moveTo>
                    <a:pt x="0" y="0"/>
                  </a:moveTo>
                  <a:lnTo>
                    <a:pt x="13109" y="11975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7"/>
            <p:cNvSpPr/>
            <p:nvPr/>
          </p:nvSpPr>
          <p:spPr>
            <a:xfrm>
              <a:off x="3576050" y="3829850"/>
              <a:ext cx="149300" cy="121775"/>
            </a:xfrm>
            <a:custGeom>
              <a:avLst/>
              <a:gdLst/>
              <a:ahLst/>
              <a:cxnLst/>
              <a:rect l="l" t="t" r="r" b="b"/>
              <a:pathLst>
                <a:path w="5972" h="4871" fill="none" extrusionOk="0">
                  <a:moveTo>
                    <a:pt x="1" y="1"/>
                  </a:moveTo>
                  <a:lnTo>
                    <a:pt x="5972" y="487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7"/>
            <p:cNvSpPr/>
            <p:nvPr/>
          </p:nvSpPr>
          <p:spPr>
            <a:xfrm>
              <a:off x="2943100" y="2294575"/>
              <a:ext cx="1746275" cy="959050"/>
            </a:xfrm>
            <a:custGeom>
              <a:avLst/>
              <a:gdLst/>
              <a:ahLst/>
              <a:cxnLst/>
              <a:rect l="l" t="t" r="r" b="b"/>
              <a:pathLst>
                <a:path w="69851" h="38362" extrusionOk="0">
                  <a:moveTo>
                    <a:pt x="65648" y="1"/>
                  </a:moveTo>
                  <a:lnTo>
                    <a:pt x="62812" y="2503"/>
                  </a:lnTo>
                  <a:lnTo>
                    <a:pt x="50604" y="12176"/>
                  </a:lnTo>
                  <a:cubicBezTo>
                    <a:pt x="50604" y="12176"/>
                    <a:pt x="49970" y="11542"/>
                    <a:pt x="49670" y="11542"/>
                  </a:cubicBezTo>
                  <a:cubicBezTo>
                    <a:pt x="49336" y="11576"/>
                    <a:pt x="49036" y="11609"/>
                    <a:pt x="48702" y="11643"/>
                  </a:cubicBezTo>
                  <a:cubicBezTo>
                    <a:pt x="48702" y="11643"/>
                    <a:pt x="40730" y="6205"/>
                    <a:pt x="39796" y="5338"/>
                  </a:cubicBezTo>
                  <a:cubicBezTo>
                    <a:pt x="38828" y="4504"/>
                    <a:pt x="36227" y="4404"/>
                    <a:pt x="36227" y="4404"/>
                  </a:cubicBezTo>
                  <a:lnTo>
                    <a:pt x="31056" y="3470"/>
                  </a:lnTo>
                  <a:cubicBezTo>
                    <a:pt x="31056" y="3470"/>
                    <a:pt x="28233" y="2317"/>
                    <a:pt x="25057" y="2317"/>
                  </a:cubicBezTo>
                  <a:cubicBezTo>
                    <a:pt x="23745" y="2317"/>
                    <a:pt x="22374" y="2514"/>
                    <a:pt x="21116" y="3070"/>
                  </a:cubicBezTo>
                  <a:cubicBezTo>
                    <a:pt x="21116" y="3070"/>
                    <a:pt x="12910" y="6405"/>
                    <a:pt x="12610" y="7373"/>
                  </a:cubicBezTo>
                  <a:cubicBezTo>
                    <a:pt x="12276" y="8307"/>
                    <a:pt x="9874" y="13444"/>
                    <a:pt x="9874" y="13444"/>
                  </a:cubicBezTo>
                  <a:cubicBezTo>
                    <a:pt x="9874" y="13444"/>
                    <a:pt x="1" y="28588"/>
                    <a:pt x="201" y="29322"/>
                  </a:cubicBezTo>
                  <a:cubicBezTo>
                    <a:pt x="401" y="30056"/>
                    <a:pt x="11742" y="36994"/>
                    <a:pt x="11742" y="36994"/>
                  </a:cubicBezTo>
                  <a:cubicBezTo>
                    <a:pt x="11742" y="36994"/>
                    <a:pt x="11442" y="37328"/>
                    <a:pt x="11742" y="37528"/>
                  </a:cubicBezTo>
                  <a:cubicBezTo>
                    <a:pt x="12643" y="37861"/>
                    <a:pt x="13544" y="38128"/>
                    <a:pt x="14478" y="38362"/>
                  </a:cubicBezTo>
                  <a:cubicBezTo>
                    <a:pt x="14478" y="38362"/>
                    <a:pt x="16146" y="36794"/>
                    <a:pt x="16146" y="35293"/>
                  </a:cubicBezTo>
                  <a:cubicBezTo>
                    <a:pt x="16146" y="33825"/>
                    <a:pt x="15745" y="33225"/>
                    <a:pt x="15412" y="33091"/>
                  </a:cubicBezTo>
                  <a:cubicBezTo>
                    <a:pt x="15112" y="32991"/>
                    <a:pt x="13644" y="32157"/>
                    <a:pt x="13644" y="32157"/>
                  </a:cubicBezTo>
                  <a:lnTo>
                    <a:pt x="13210" y="32057"/>
                  </a:lnTo>
                  <a:lnTo>
                    <a:pt x="8707" y="27220"/>
                  </a:lnTo>
                  <a:lnTo>
                    <a:pt x="14378" y="19348"/>
                  </a:lnTo>
                  <a:cubicBezTo>
                    <a:pt x="14378" y="19348"/>
                    <a:pt x="19415" y="28388"/>
                    <a:pt x="19415" y="29522"/>
                  </a:cubicBezTo>
                  <a:cubicBezTo>
                    <a:pt x="19415" y="30690"/>
                    <a:pt x="16879" y="33425"/>
                    <a:pt x="17413" y="34692"/>
                  </a:cubicBezTo>
                  <a:cubicBezTo>
                    <a:pt x="17947" y="35927"/>
                    <a:pt x="19815" y="36260"/>
                    <a:pt x="27187" y="36994"/>
                  </a:cubicBezTo>
                  <a:cubicBezTo>
                    <a:pt x="28146" y="37090"/>
                    <a:pt x="29085" y="37132"/>
                    <a:pt x="29995" y="37132"/>
                  </a:cubicBezTo>
                  <a:cubicBezTo>
                    <a:pt x="36051" y="37132"/>
                    <a:pt x="40813" y="35256"/>
                    <a:pt x="41364" y="34792"/>
                  </a:cubicBezTo>
                  <a:cubicBezTo>
                    <a:pt x="41997" y="34259"/>
                    <a:pt x="40296" y="30990"/>
                    <a:pt x="40296" y="28588"/>
                  </a:cubicBezTo>
                  <a:cubicBezTo>
                    <a:pt x="40296" y="26153"/>
                    <a:pt x="40430" y="17313"/>
                    <a:pt x="40430" y="17313"/>
                  </a:cubicBezTo>
                  <a:cubicBezTo>
                    <a:pt x="40430" y="17313"/>
                    <a:pt x="48714" y="20778"/>
                    <a:pt x="52091" y="20778"/>
                  </a:cubicBezTo>
                  <a:cubicBezTo>
                    <a:pt x="52535" y="20778"/>
                    <a:pt x="52894" y="20718"/>
                    <a:pt x="53139" y="20582"/>
                  </a:cubicBezTo>
                  <a:cubicBezTo>
                    <a:pt x="55240" y="19415"/>
                    <a:pt x="67949" y="5672"/>
                    <a:pt x="67949" y="5672"/>
                  </a:cubicBezTo>
                  <a:lnTo>
                    <a:pt x="69851" y="3870"/>
                  </a:lnTo>
                  <a:lnTo>
                    <a:pt x="65648" y="1"/>
                  </a:lnTo>
                  <a:close/>
                </a:path>
              </a:pathLst>
            </a:custGeom>
            <a:solidFill>
              <a:schemeClr val="accen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7"/>
            <p:cNvSpPr/>
            <p:nvPr/>
          </p:nvSpPr>
          <p:spPr>
            <a:xfrm>
              <a:off x="3793725" y="2699050"/>
              <a:ext cx="160125" cy="29200"/>
            </a:xfrm>
            <a:custGeom>
              <a:avLst/>
              <a:gdLst/>
              <a:ahLst/>
              <a:cxnLst/>
              <a:rect l="l" t="t" r="r" b="b"/>
              <a:pathLst>
                <a:path w="6405" h="1168" fill="none" extrusionOk="0">
                  <a:moveTo>
                    <a:pt x="6405" y="1168"/>
                  </a:moveTo>
                  <a:lnTo>
                    <a:pt x="0" y="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7"/>
            <p:cNvSpPr/>
            <p:nvPr/>
          </p:nvSpPr>
          <p:spPr>
            <a:xfrm>
              <a:off x="3765350" y="2723225"/>
              <a:ext cx="146800" cy="44225"/>
            </a:xfrm>
            <a:custGeom>
              <a:avLst/>
              <a:gdLst/>
              <a:ahLst/>
              <a:cxnLst/>
              <a:rect l="l" t="t" r="r" b="b"/>
              <a:pathLst>
                <a:path w="5872" h="1769" fill="none" extrusionOk="0">
                  <a:moveTo>
                    <a:pt x="5872" y="0"/>
                  </a:moveTo>
                  <a:lnTo>
                    <a:pt x="1" y="1768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7"/>
            <p:cNvSpPr/>
            <p:nvPr/>
          </p:nvSpPr>
          <p:spPr>
            <a:xfrm>
              <a:off x="3791200" y="3048450"/>
              <a:ext cx="23375" cy="29225"/>
            </a:xfrm>
            <a:custGeom>
              <a:avLst/>
              <a:gdLst/>
              <a:ahLst/>
              <a:cxnLst/>
              <a:rect l="l" t="t" r="r" b="b"/>
              <a:pathLst>
                <a:path w="935" h="1169" fill="none" extrusionOk="0">
                  <a:moveTo>
                    <a:pt x="1" y="1168"/>
                  </a:moveTo>
                  <a:cubicBezTo>
                    <a:pt x="335" y="801"/>
                    <a:pt x="668" y="401"/>
                    <a:pt x="935" y="1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7"/>
            <p:cNvSpPr/>
            <p:nvPr/>
          </p:nvSpPr>
          <p:spPr>
            <a:xfrm>
              <a:off x="3589400" y="3102675"/>
              <a:ext cx="176825" cy="106750"/>
            </a:xfrm>
            <a:custGeom>
              <a:avLst/>
              <a:gdLst/>
              <a:ahLst/>
              <a:cxnLst/>
              <a:rect l="l" t="t" r="r" b="b"/>
              <a:pathLst>
                <a:path w="7073" h="4270" fill="none" extrusionOk="0">
                  <a:moveTo>
                    <a:pt x="1" y="4270"/>
                  </a:moveTo>
                  <a:cubicBezTo>
                    <a:pt x="2602" y="3302"/>
                    <a:pt x="5004" y="1868"/>
                    <a:pt x="7072" y="0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7"/>
            <p:cNvSpPr/>
            <p:nvPr/>
          </p:nvSpPr>
          <p:spPr>
            <a:xfrm>
              <a:off x="3693650" y="2990925"/>
              <a:ext cx="123450" cy="70900"/>
            </a:xfrm>
            <a:custGeom>
              <a:avLst/>
              <a:gdLst/>
              <a:ahLst/>
              <a:cxnLst/>
              <a:rect l="l" t="t" r="r" b="b"/>
              <a:pathLst>
                <a:path w="4938" h="2836" fill="none" extrusionOk="0">
                  <a:moveTo>
                    <a:pt x="4937" y="0"/>
                  </a:moveTo>
                  <a:cubicBezTo>
                    <a:pt x="4937" y="0"/>
                    <a:pt x="2535" y="1368"/>
                    <a:pt x="0" y="2836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7"/>
            <p:cNvSpPr/>
            <p:nvPr/>
          </p:nvSpPr>
          <p:spPr>
            <a:xfrm>
              <a:off x="3203300" y="2659850"/>
              <a:ext cx="99250" cy="118450"/>
            </a:xfrm>
            <a:custGeom>
              <a:avLst/>
              <a:gdLst/>
              <a:ahLst/>
              <a:cxnLst/>
              <a:rect l="l" t="t" r="r" b="b"/>
              <a:pathLst>
                <a:path w="3970" h="4738" fill="none" extrusionOk="0">
                  <a:moveTo>
                    <a:pt x="2135" y="0"/>
                  </a:moveTo>
                  <a:lnTo>
                    <a:pt x="3970" y="4737"/>
                  </a:lnTo>
                  <a:cubicBezTo>
                    <a:pt x="3970" y="4737"/>
                    <a:pt x="400" y="1902"/>
                    <a:pt x="0" y="634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7"/>
            <p:cNvSpPr/>
            <p:nvPr/>
          </p:nvSpPr>
          <p:spPr>
            <a:xfrm>
              <a:off x="3236650" y="2609800"/>
              <a:ext cx="9200" cy="23375"/>
            </a:xfrm>
            <a:custGeom>
              <a:avLst/>
              <a:gdLst/>
              <a:ahLst/>
              <a:cxnLst/>
              <a:rect l="l" t="t" r="r" b="b"/>
              <a:pathLst>
                <a:path w="368" h="935" fill="none" extrusionOk="0">
                  <a:moveTo>
                    <a:pt x="0" y="1"/>
                  </a:moveTo>
                  <a:lnTo>
                    <a:pt x="367" y="935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7"/>
            <p:cNvSpPr/>
            <p:nvPr/>
          </p:nvSpPr>
          <p:spPr>
            <a:xfrm>
              <a:off x="3147425" y="2757425"/>
              <a:ext cx="120950" cy="23375"/>
            </a:xfrm>
            <a:custGeom>
              <a:avLst/>
              <a:gdLst/>
              <a:ahLst/>
              <a:cxnLst/>
              <a:rect l="l" t="t" r="r" b="b"/>
              <a:pathLst>
                <a:path w="4838" h="935" fill="none" extrusionOk="0">
                  <a:moveTo>
                    <a:pt x="0" y="0"/>
                  </a:moveTo>
                  <a:cubicBezTo>
                    <a:pt x="0" y="0"/>
                    <a:pt x="1902" y="934"/>
                    <a:pt x="4837" y="200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7"/>
            <p:cNvSpPr/>
            <p:nvPr/>
          </p:nvSpPr>
          <p:spPr>
            <a:xfrm>
              <a:off x="3042350" y="2961725"/>
              <a:ext cx="105100" cy="11700"/>
            </a:xfrm>
            <a:custGeom>
              <a:avLst/>
              <a:gdLst/>
              <a:ahLst/>
              <a:cxnLst/>
              <a:rect l="l" t="t" r="r" b="b"/>
              <a:pathLst>
                <a:path w="4204" h="468" fill="none" extrusionOk="0">
                  <a:moveTo>
                    <a:pt x="4203" y="234"/>
                  </a:moveTo>
                  <a:cubicBezTo>
                    <a:pt x="2802" y="468"/>
                    <a:pt x="1368" y="368"/>
                    <a:pt x="0" y="1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7"/>
            <p:cNvSpPr/>
            <p:nvPr/>
          </p:nvSpPr>
          <p:spPr>
            <a:xfrm>
              <a:off x="3077375" y="2927550"/>
              <a:ext cx="67575" cy="18350"/>
            </a:xfrm>
            <a:custGeom>
              <a:avLst/>
              <a:gdLst/>
              <a:ahLst/>
              <a:cxnLst/>
              <a:rect l="l" t="t" r="r" b="b"/>
              <a:pathLst>
                <a:path w="2703" h="734" fill="none" extrusionOk="0">
                  <a:moveTo>
                    <a:pt x="0" y="0"/>
                  </a:moveTo>
                  <a:cubicBezTo>
                    <a:pt x="0" y="0"/>
                    <a:pt x="1568" y="734"/>
                    <a:pt x="2702" y="734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7"/>
            <p:cNvSpPr/>
            <p:nvPr/>
          </p:nvSpPr>
          <p:spPr>
            <a:xfrm>
              <a:off x="3236650" y="3096000"/>
              <a:ext cx="63400" cy="123450"/>
            </a:xfrm>
            <a:custGeom>
              <a:avLst/>
              <a:gdLst/>
              <a:ahLst/>
              <a:cxnLst/>
              <a:rect l="l" t="t" r="r" b="b"/>
              <a:pathLst>
                <a:path w="2536" h="4938" extrusionOk="0">
                  <a:moveTo>
                    <a:pt x="1502" y="0"/>
                  </a:moveTo>
                  <a:lnTo>
                    <a:pt x="0" y="4937"/>
                  </a:lnTo>
                  <a:cubicBezTo>
                    <a:pt x="2535" y="4003"/>
                    <a:pt x="1502" y="1"/>
                    <a:pt x="15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7"/>
            <p:cNvSpPr/>
            <p:nvPr/>
          </p:nvSpPr>
          <p:spPr>
            <a:xfrm>
              <a:off x="3236650" y="3096000"/>
              <a:ext cx="63400" cy="123450"/>
            </a:xfrm>
            <a:custGeom>
              <a:avLst/>
              <a:gdLst/>
              <a:ahLst/>
              <a:cxnLst/>
              <a:rect l="l" t="t" r="r" b="b"/>
              <a:pathLst>
                <a:path w="2536" h="4938" fill="none" extrusionOk="0">
                  <a:moveTo>
                    <a:pt x="1502" y="0"/>
                  </a:moveTo>
                  <a:cubicBezTo>
                    <a:pt x="1502" y="0"/>
                    <a:pt x="2536" y="4003"/>
                    <a:pt x="0" y="4937"/>
                  </a:cubicBezTo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7"/>
            <p:cNvSpPr/>
            <p:nvPr/>
          </p:nvSpPr>
          <p:spPr>
            <a:xfrm>
              <a:off x="4531750" y="2342125"/>
              <a:ext cx="110925" cy="94250"/>
            </a:xfrm>
            <a:custGeom>
              <a:avLst/>
              <a:gdLst/>
              <a:ahLst/>
              <a:cxnLst/>
              <a:rect l="l" t="t" r="r" b="b"/>
              <a:pathLst>
                <a:path w="4437" h="3770" fill="none" extrusionOk="0">
                  <a:moveTo>
                    <a:pt x="0" y="0"/>
                  </a:moveTo>
                  <a:lnTo>
                    <a:pt x="4437" y="377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7"/>
            <p:cNvSpPr/>
            <p:nvPr/>
          </p:nvSpPr>
          <p:spPr>
            <a:xfrm>
              <a:off x="4135625" y="2670675"/>
              <a:ext cx="18375" cy="18375"/>
            </a:xfrm>
            <a:custGeom>
              <a:avLst/>
              <a:gdLst/>
              <a:ahLst/>
              <a:cxnLst/>
              <a:rect l="l" t="t" r="r" b="b"/>
              <a:pathLst>
                <a:path w="735" h="735" fill="none" extrusionOk="0">
                  <a:moveTo>
                    <a:pt x="734" y="1"/>
                  </a:moveTo>
                  <a:cubicBezTo>
                    <a:pt x="501" y="234"/>
                    <a:pt x="234" y="501"/>
                    <a:pt x="0" y="735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7"/>
            <p:cNvSpPr/>
            <p:nvPr/>
          </p:nvSpPr>
          <p:spPr>
            <a:xfrm>
              <a:off x="4173975" y="2609800"/>
              <a:ext cx="35050" cy="39225"/>
            </a:xfrm>
            <a:custGeom>
              <a:avLst/>
              <a:gdLst/>
              <a:ahLst/>
              <a:cxnLst/>
              <a:rect l="l" t="t" r="r" b="b"/>
              <a:pathLst>
                <a:path w="1402" h="1569" fill="none" extrusionOk="0">
                  <a:moveTo>
                    <a:pt x="1402" y="1"/>
                  </a:moveTo>
                  <a:cubicBezTo>
                    <a:pt x="1402" y="1"/>
                    <a:pt x="801" y="701"/>
                    <a:pt x="1" y="1569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7"/>
            <p:cNvSpPr/>
            <p:nvPr/>
          </p:nvSpPr>
          <p:spPr>
            <a:xfrm>
              <a:off x="4093100" y="2599800"/>
              <a:ext cx="81750" cy="62575"/>
            </a:xfrm>
            <a:custGeom>
              <a:avLst/>
              <a:gdLst/>
              <a:ahLst/>
              <a:cxnLst/>
              <a:rect l="l" t="t" r="r" b="b"/>
              <a:pathLst>
                <a:path w="3270" h="2503" fill="none" extrusionOk="0">
                  <a:moveTo>
                    <a:pt x="3269" y="1"/>
                  </a:moveTo>
                  <a:cubicBezTo>
                    <a:pt x="2302" y="935"/>
                    <a:pt x="1201" y="1802"/>
                    <a:pt x="0" y="2502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7"/>
            <p:cNvSpPr/>
            <p:nvPr/>
          </p:nvSpPr>
          <p:spPr>
            <a:xfrm>
              <a:off x="3295850" y="1656125"/>
              <a:ext cx="547100" cy="668050"/>
            </a:xfrm>
            <a:custGeom>
              <a:avLst/>
              <a:gdLst/>
              <a:ahLst/>
              <a:cxnLst/>
              <a:rect l="l" t="t" r="r" b="b"/>
              <a:pathLst>
                <a:path w="21884" h="26722" extrusionOk="0">
                  <a:moveTo>
                    <a:pt x="18051" y="1"/>
                  </a:moveTo>
                  <a:cubicBezTo>
                    <a:pt x="17290" y="1"/>
                    <a:pt x="16380" y="121"/>
                    <a:pt x="15345" y="121"/>
                  </a:cubicBezTo>
                  <a:cubicBezTo>
                    <a:pt x="12510" y="121"/>
                    <a:pt x="4170" y="688"/>
                    <a:pt x="2102" y="6058"/>
                  </a:cubicBezTo>
                  <a:cubicBezTo>
                    <a:pt x="1" y="11429"/>
                    <a:pt x="2970" y="13797"/>
                    <a:pt x="3270" y="15598"/>
                  </a:cubicBezTo>
                  <a:cubicBezTo>
                    <a:pt x="3570" y="17400"/>
                    <a:pt x="3003" y="21870"/>
                    <a:pt x="4170" y="24672"/>
                  </a:cubicBezTo>
                  <a:cubicBezTo>
                    <a:pt x="4844" y="26308"/>
                    <a:pt x="5830" y="26556"/>
                    <a:pt x="7171" y="26556"/>
                  </a:cubicBezTo>
                  <a:cubicBezTo>
                    <a:pt x="7752" y="26556"/>
                    <a:pt x="8399" y="26509"/>
                    <a:pt x="9118" y="26509"/>
                  </a:cubicBezTo>
                  <a:cubicBezTo>
                    <a:pt x="9614" y="26509"/>
                    <a:pt x="10144" y="26531"/>
                    <a:pt x="10708" y="26606"/>
                  </a:cubicBezTo>
                  <a:cubicBezTo>
                    <a:pt x="11263" y="26686"/>
                    <a:pt x="11874" y="26722"/>
                    <a:pt x="12513" y="26722"/>
                  </a:cubicBezTo>
                  <a:cubicBezTo>
                    <a:pt x="15642" y="26722"/>
                    <a:pt x="19441" y="25858"/>
                    <a:pt x="20549" y="24972"/>
                  </a:cubicBezTo>
                  <a:cubicBezTo>
                    <a:pt x="21883" y="23938"/>
                    <a:pt x="21583" y="22737"/>
                    <a:pt x="21583" y="22737"/>
                  </a:cubicBezTo>
                  <a:lnTo>
                    <a:pt x="21583" y="22737"/>
                  </a:lnTo>
                  <a:cubicBezTo>
                    <a:pt x="21183" y="23070"/>
                    <a:pt x="20849" y="23404"/>
                    <a:pt x="20549" y="23804"/>
                  </a:cubicBezTo>
                  <a:cubicBezTo>
                    <a:pt x="20493" y="23884"/>
                    <a:pt x="20387" y="23929"/>
                    <a:pt x="20245" y="23929"/>
                  </a:cubicBezTo>
                  <a:cubicBezTo>
                    <a:pt x="19619" y="23929"/>
                    <a:pt x="18312" y="23058"/>
                    <a:pt x="17713" y="20502"/>
                  </a:cubicBezTo>
                  <a:cubicBezTo>
                    <a:pt x="16980" y="17400"/>
                    <a:pt x="18314" y="14097"/>
                    <a:pt x="19782" y="9194"/>
                  </a:cubicBezTo>
                  <a:cubicBezTo>
                    <a:pt x="21283" y="4290"/>
                    <a:pt x="20549" y="2356"/>
                    <a:pt x="20549" y="2356"/>
                  </a:cubicBezTo>
                  <a:cubicBezTo>
                    <a:pt x="20252" y="364"/>
                    <a:pt x="19377" y="1"/>
                    <a:pt x="18051" y="1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7"/>
            <p:cNvSpPr/>
            <p:nvPr/>
          </p:nvSpPr>
          <p:spPr>
            <a:xfrm>
              <a:off x="4506725" y="1323050"/>
              <a:ext cx="356100" cy="356950"/>
            </a:xfrm>
            <a:custGeom>
              <a:avLst/>
              <a:gdLst/>
              <a:ahLst/>
              <a:cxnLst/>
              <a:rect l="l" t="t" r="r" b="b"/>
              <a:pathLst>
                <a:path w="14244" h="14278" extrusionOk="0">
                  <a:moveTo>
                    <a:pt x="7105" y="1"/>
                  </a:moveTo>
                  <a:cubicBezTo>
                    <a:pt x="3169" y="1"/>
                    <a:pt x="0" y="3203"/>
                    <a:pt x="0" y="7139"/>
                  </a:cubicBezTo>
                  <a:cubicBezTo>
                    <a:pt x="0" y="11075"/>
                    <a:pt x="3169" y="14278"/>
                    <a:pt x="7105" y="14278"/>
                  </a:cubicBezTo>
                  <a:cubicBezTo>
                    <a:pt x="11042" y="14278"/>
                    <a:pt x="14244" y="11075"/>
                    <a:pt x="14244" y="7139"/>
                  </a:cubicBezTo>
                  <a:cubicBezTo>
                    <a:pt x="14244" y="3203"/>
                    <a:pt x="11042" y="1"/>
                    <a:pt x="7105" y="1"/>
                  </a:cubicBez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7"/>
            <p:cNvSpPr/>
            <p:nvPr/>
          </p:nvSpPr>
          <p:spPr>
            <a:xfrm>
              <a:off x="4612625" y="1318875"/>
              <a:ext cx="229350" cy="222700"/>
            </a:xfrm>
            <a:custGeom>
              <a:avLst/>
              <a:gdLst/>
              <a:ahLst/>
              <a:cxnLst/>
              <a:rect l="l" t="t" r="r" b="b"/>
              <a:pathLst>
                <a:path w="9174" h="8908" fill="none" extrusionOk="0">
                  <a:moveTo>
                    <a:pt x="1" y="5572"/>
                  </a:moveTo>
                  <a:lnTo>
                    <a:pt x="3070" y="8907"/>
                  </a:lnTo>
                  <a:lnTo>
                    <a:pt x="9174" y="1"/>
                  </a:lnTo>
                </a:path>
              </a:pathLst>
            </a:custGeom>
            <a:noFill/>
            <a:ln w="3170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03" name="Google Shape;1103;p47"/>
          <p:cNvCxnSpPr/>
          <p:nvPr/>
        </p:nvCxnSpPr>
        <p:spPr>
          <a:xfrm>
            <a:off x="5249400" y="4456350"/>
            <a:ext cx="3895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>
          <a:extLst>
            <a:ext uri="{FF2B5EF4-FFF2-40B4-BE49-F238E27FC236}">
              <a16:creationId xmlns:a16="http://schemas.microsoft.com/office/drawing/2014/main" id="{F486EA45-D0C3-F493-4243-421B779F1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alysis Round Icon Png Png Play - vrogue.co">
            <a:extLst>
              <a:ext uri="{FF2B5EF4-FFF2-40B4-BE49-F238E27FC236}">
                <a16:creationId xmlns:a16="http://schemas.microsoft.com/office/drawing/2014/main" id="{29A1E390-8C2E-BB6A-6F68-BA8F3E957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997" y="4456241"/>
            <a:ext cx="730395" cy="73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nalysis Round Icon Png Png Play - vrogue.co">
            <a:extLst>
              <a:ext uri="{FF2B5EF4-FFF2-40B4-BE49-F238E27FC236}">
                <a16:creationId xmlns:a16="http://schemas.microsoft.com/office/drawing/2014/main" id="{176E95B8-F49B-E069-EB90-D0F65DFF2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9451" y="4448940"/>
            <a:ext cx="73152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screen shot of a computer">
            <a:extLst>
              <a:ext uri="{FF2B5EF4-FFF2-40B4-BE49-F238E27FC236}">
                <a16:creationId xmlns:a16="http://schemas.microsoft.com/office/drawing/2014/main" id="{867B5441-336D-5BE2-7336-2CEA923789F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323" t="15541" r="7007" b="15262"/>
          <a:stretch>
            <a:fillRect/>
          </a:stretch>
        </p:blipFill>
        <p:spPr>
          <a:xfrm>
            <a:off x="1896753" y="174179"/>
            <a:ext cx="5350494" cy="20320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3D911F-3A73-DAFF-DA40-5611048E45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5277" y="2477578"/>
            <a:ext cx="3033446" cy="245257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495572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6"/>
          <p:cNvSpPr txBox="1">
            <a:spLocks noGrp="1"/>
          </p:cNvSpPr>
          <p:nvPr>
            <p:ph type="subTitle" idx="1"/>
          </p:nvPr>
        </p:nvSpPr>
        <p:spPr>
          <a:xfrm>
            <a:off x="4827725" y="2263757"/>
            <a:ext cx="3593700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This project analyzes job market trends in Egypt using SQL Server by exploring custom-generated data to extract insights on hiring, salaries, and in-demand skills.</a:t>
            </a:r>
          </a:p>
        </p:txBody>
      </p:sp>
      <p:sp>
        <p:nvSpPr>
          <p:cNvPr id="348" name="Google Shape;348;p36"/>
          <p:cNvSpPr txBox="1">
            <a:spLocks noGrp="1"/>
          </p:cNvSpPr>
          <p:nvPr>
            <p:ph type="title"/>
          </p:nvPr>
        </p:nvSpPr>
        <p:spPr>
          <a:xfrm>
            <a:off x="4827713" y="1519384"/>
            <a:ext cx="3593700" cy="77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cxnSp>
        <p:nvCxnSpPr>
          <p:cNvPr id="349" name="Google Shape;349;p36"/>
          <p:cNvCxnSpPr/>
          <p:nvPr/>
        </p:nvCxnSpPr>
        <p:spPr>
          <a:xfrm>
            <a:off x="0" y="4456325"/>
            <a:ext cx="4570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0" name="Google Shape;350;p36"/>
          <p:cNvGrpSpPr/>
          <p:nvPr/>
        </p:nvGrpSpPr>
        <p:grpSpPr>
          <a:xfrm>
            <a:off x="722375" y="686983"/>
            <a:ext cx="3269244" cy="3769340"/>
            <a:chOff x="722375" y="686983"/>
            <a:chExt cx="3269244" cy="3769340"/>
          </a:xfrm>
        </p:grpSpPr>
        <p:sp>
          <p:nvSpPr>
            <p:cNvPr id="351" name="Google Shape;351;p36"/>
            <p:cNvSpPr/>
            <p:nvPr/>
          </p:nvSpPr>
          <p:spPr>
            <a:xfrm>
              <a:off x="3754409" y="3242753"/>
              <a:ext cx="92462" cy="109267"/>
            </a:xfrm>
            <a:custGeom>
              <a:avLst/>
              <a:gdLst/>
              <a:ahLst/>
              <a:cxnLst/>
              <a:rect l="l" t="t" r="r" b="b"/>
              <a:pathLst>
                <a:path w="3835" h="4532" extrusionOk="0">
                  <a:moveTo>
                    <a:pt x="2063" y="0"/>
                  </a:moveTo>
                  <a:cubicBezTo>
                    <a:pt x="1747" y="0"/>
                    <a:pt x="1424" y="139"/>
                    <a:pt x="1135" y="462"/>
                  </a:cubicBezTo>
                  <a:cubicBezTo>
                    <a:pt x="0" y="1730"/>
                    <a:pt x="301" y="4532"/>
                    <a:pt x="301" y="4532"/>
                  </a:cubicBezTo>
                  <a:cubicBezTo>
                    <a:pt x="301" y="4532"/>
                    <a:pt x="3103" y="4131"/>
                    <a:pt x="3536" y="2430"/>
                  </a:cubicBezTo>
                  <a:cubicBezTo>
                    <a:pt x="3835" y="1187"/>
                    <a:pt x="2985" y="0"/>
                    <a:pt x="2063" y="0"/>
                  </a:cubicBezTo>
                  <a:close/>
                </a:path>
              </a:pathLst>
            </a:custGeom>
            <a:solidFill>
              <a:srgbClr val="F547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3829200" y="3483375"/>
              <a:ext cx="143286" cy="170241"/>
            </a:xfrm>
            <a:custGeom>
              <a:avLst/>
              <a:gdLst/>
              <a:ahLst/>
              <a:cxnLst/>
              <a:rect l="l" t="t" r="r" b="b"/>
              <a:pathLst>
                <a:path w="5943" h="7061" extrusionOk="0">
                  <a:moveTo>
                    <a:pt x="3190" y="1"/>
                  </a:moveTo>
                  <a:cubicBezTo>
                    <a:pt x="2696" y="1"/>
                    <a:pt x="2188" y="218"/>
                    <a:pt x="1735" y="723"/>
                  </a:cubicBezTo>
                  <a:cubicBezTo>
                    <a:pt x="1" y="2691"/>
                    <a:pt x="434" y="7061"/>
                    <a:pt x="434" y="7061"/>
                  </a:cubicBezTo>
                  <a:cubicBezTo>
                    <a:pt x="434" y="7061"/>
                    <a:pt x="4804" y="6427"/>
                    <a:pt x="5471" y="3792"/>
                  </a:cubicBezTo>
                  <a:cubicBezTo>
                    <a:pt x="5943" y="1832"/>
                    <a:pt x="4624" y="1"/>
                    <a:pt x="3190" y="1"/>
                  </a:cubicBezTo>
                  <a:close/>
                </a:path>
              </a:pathLst>
            </a:custGeom>
            <a:solidFill>
              <a:srgbClr val="F547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1870033" y="1890737"/>
              <a:ext cx="974767" cy="2564749"/>
            </a:xfrm>
            <a:custGeom>
              <a:avLst/>
              <a:gdLst/>
              <a:ahLst/>
              <a:cxnLst/>
              <a:rect l="l" t="t" r="r" b="b"/>
              <a:pathLst>
                <a:path w="40430" h="106377" extrusionOk="0">
                  <a:moveTo>
                    <a:pt x="1" y="0"/>
                  </a:moveTo>
                  <a:lnTo>
                    <a:pt x="1" y="106376"/>
                  </a:lnTo>
                  <a:lnTo>
                    <a:pt x="40430" y="106376"/>
                  </a:lnTo>
                  <a:lnTo>
                    <a:pt x="40430" y="0"/>
                  </a:lnTo>
                  <a:close/>
                </a:path>
              </a:pathLst>
            </a:custGeom>
            <a:solidFill>
              <a:schemeClr val="accent3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1599007" y="4357376"/>
              <a:ext cx="1516013" cy="98947"/>
            </a:xfrm>
            <a:custGeom>
              <a:avLst/>
              <a:gdLst/>
              <a:ahLst/>
              <a:cxnLst/>
              <a:rect l="l" t="t" r="r" b="b"/>
              <a:pathLst>
                <a:path w="62879" h="4104" extrusionOk="0">
                  <a:moveTo>
                    <a:pt x="0" y="1"/>
                  </a:moveTo>
                  <a:lnTo>
                    <a:pt x="0" y="4104"/>
                  </a:lnTo>
                  <a:lnTo>
                    <a:pt x="62879" y="4104"/>
                  </a:lnTo>
                  <a:lnTo>
                    <a:pt x="62879" y="1"/>
                  </a:lnTo>
                  <a:close/>
                </a:path>
              </a:pathLst>
            </a:custGeom>
            <a:solidFill>
              <a:schemeClr val="accent3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722375" y="1437077"/>
              <a:ext cx="3269244" cy="2605761"/>
            </a:xfrm>
            <a:custGeom>
              <a:avLst/>
              <a:gdLst/>
              <a:ahLst/>
              <a:cxnLst/>
              <a:rect l="l" t="t" r="r" b="b"/>
              <a:pathLst>
                <a:path w="135597" h="108078" extrusionOk="0">
                  <a:moveTo>
                    <a:pt x="3970" y="0"/>
                  </a:moveTo>
                  <a:cubicBezTo>
                    <a:pt x="1768" y="0"/>
                    <a:pt x="0" y="1768"/>
                    <a:pt x="0" y="3970"/>
                  </a:cubicBezTo>
                  <a:lnTo>
                    <a:pt x="0" y="104141"/>
                  </a:lnTo>
                  <a:cubicBezTo>
                    <a:pt x="0" y="106309"/>
                    <a:pt x="1768" y="108077"/>
                    <a:pt x="3970" y="108077"/>
                  </a:cubicBezTo>
                  <a:lnTo>
                    <a:pt x="131661" y="108077"/>
                  </a:lnTo>
                  <a:cubicBezTo>
                    <a:pt x="133862" y="108077"/>
                    <a:pt x="135597" y="106309"/>
                    <a:pt x="135597" y="104141"/>
                  </a:cubicBezTo>
                  <a:lnTo>
                    <a:pt x="135597" y="3970"/>
                  </a:lnTo>
                  <a:cubicBezTo>
                    <a:pt x="135597" y="1768"/>
                    <a:pt x="133862" y="0"/>
                    <a:pt x="131661" y="0"/>
                  </a:cubicBezTo>
                  <a:close/>
                </a:path>
              </a:pathLst>
            </a:custGeom>
            <a:solidFill>
              <a:schemeClr val="accent3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833355" y="1525538"/>
              <a:ext cx="3048083" cy="2429637"/>
            </a:xfrm>
            <a:custGeom>
              <a:avLst/>
              <a:gdLst/>
              <a:ahLst/>
              <a:cxnLst/>
              <a:rect l="l" t="t" r="r" b="b"/>
              <a:pathLst>
                <a:path w="126424" h="100773" extrusionOk="0">
                  <a:moveTo>
                    <a:pt x="0" y="0"/>
                  </a:moveTo>
                  <a:lnTo>
                    <a:pt x="0" y="100772"/>
                  </a:lnTo>
                  <a:lnTo>
                    <a:pt x="126424" y="100772"/>
                  </a:lnTo>
                  <a:lnTo>
                    <a:pt x="126424" y="0"/>
                  </a:ln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833355" y="3838569"/>
              <a:ext cx="3048083" cy="116644"/>
            </a:xfrm>
            <a:custGeom>
              <a:avLst/>
              <a:gdLst/>
              <a:ahLst/>
              <a:cxnLst/>
              <a:rect l="l" t="t" r="r" b="b"/>
              <a:pathLst>
                <a:path w="126424" h="4838" extrusionOk="0">
                  <a:moveTo>
                    <a:pt x="0" y="1"/>
                  </a:moveTo>
                  <a:lnTo>
                    <a:pt x="0" y="4837"/>
                  </a:lnTo>
                  <a:lnTo>
                    <a:pt x="126424" y="4837"/>
                  </a:lnTo>
                  <a:lnTo>
                    <a:pt x="126424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832958" y="1525538"/>
              <a:ext cx="3048083" cy="169710"/>
            </a:xfrm>
            <a:custGeom>
              <a:avLst/>
              <a:gdLst/>
              <a:ahLst/>
              <a:cxnLst/>
              <a:rect l="l" t="t" r="r" b="b"/>
              <a:pathLst>
                <a:path w="126424" h="7039" extrusionOk="0">
                  <a:moveTo>
                    <a:pt x="0" y="0"/>
                  </a:moveTo>
                  <a:lnTo>
                    <a:pt x="0" y="7039"/>
                  </a:lnTo>
                  <a:lnTo>
                    <a:pt x="126424" y="7039"/>
                  </a:lnTo>
                  <a:lnTo>
                    <a:pt x="126424" y="0"/>
                  </a:lnTo>
                  <a:close/>
                </a:path>
              </a:pathLst>
            </a:custGeom>
            <a:solidFill>
              <a:schemeClr val="accen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2480461" y="2314503"/>
              <a:ext cx="1269922" cy="1428373"/>
            </a:xfrm>
            <a:custGeom>
              <a:avLst/>
              <a:gdLst/>
              <a:ahLst/>
              <a:cxnLst/>
              <a:rect l="l" t="t" r="r" b="b"/>
              <a:pathLst>
                <a:path w="52672" h="59244" extrusionOk="0">
                  <a:moveTo>
                    <a:pt x="1" y="1"/>
                  </a:moveTo>
                  <a:lnTo>
                    <a:pt x="1" y="59243"/>
                  </a:lnTo>
                  <a:lnTo>
                    <a:pt x="52672" y="59243"/>
                  </a:lnTo>
                  <a:lnTo>
                    <a:pt x="52672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>
              <a:off x="2765977" y="2314503"/>
              <a:ext cx="984411" cy="1428373"/>
            </a:xfrm>
            <a:custGeom>
              <a:avLst/>
              <a:gdLst/>
              <a:ahLst/>
              <a:cxnLst/>
              <a:rect l="l" t="t" r="r" b="b"/>
              <a:pathLst>
                <a:path w="40830" h="59244" extrusionOk="0">
                  <a:moveTo>
                    <a:pt x="1" y="1"/>
                  </a:moveTo>
                  <a:lnTo>
                    <a:pt x="1" y="59243"/>
                  </a:lnTo>
                  <a:lnTo>
                    <a:pt x="40830" y="59243"/>
                  </a:lnTo>
                  <a:lnTo>
                    <a:pt x="40830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>
              <a:off x="2480461" y="2314503"/>
              <a:ext cx="1269922" cy="96536"/>
            </a:xfrm>
            <a:custGeom>
              <a:avLst/>
              <a:gdLst/>
              <a:ahLst/>
              <a:cxnLst/>
              <a:rect l="l" t="t" r="r" b="b"/>
              <a:pathLst>
                <a:path w="52672" h="4004" extrusionOk="0">
                  <a:moveTo>
                    <a:pt x="1" y="1"/>
                  </a:moveTo>
                  <a:lnTo>
                    <a:pt x="1" y="4004"/>
                  </a:lnTo>
                  <a:lnTo>
                    <a:pt x="52672" y="4004"/>
                  </a:lnTo>
                  <a:lnTo>
                    <a:pt x="52672" y="1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>
              <a:off x="2820659" y="2460081"/>
              <a:ext cx="250141" cy="304027"/>
            </a:xfrm>
            <a:custGeom>
              <a:avLst/>
              <a:gdLst/>
              <a:ahLst/>
              <a:cxnLst/>
              <a:rect l="l" t="t" r="r" b="b"/>
              <a:pathLst>
                <a:path w="10375" h="12610" extrusionOk="0">
                  <a:moveTo>
                    <a:pt x="1" y="0"/>
                  </a:moveTo>
                  <a:lnTo>
                    <a:pt x="1" y="12609"/>
                  </a:lnTo>
                  <a:lnTo>
                    <a:pt x="10375" y="12609"/>
                  </a:lnTo>
                  <a:lnTo>
                    <a:pt x="10375" y="0"/>
                  </a:ln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2844794" y="2547747"/>
              <a:ext cx="82866" cy="130966"/>
            </a:xfrm>
            <a:custGeom>
              <a:avLst/>
              <a:gdLst/>
              <a:ahLst/>
              <a:cxnLst/>
              <a:rect l="l" t="t" r="r" b="b"/>
              <a:pathLst>
                <a:path w="3437" h="5432" extrusionOk="0">
                  <a:moveTo>
                    <a:pt x="2302" y="0"/>
                  </a:moveTo>
                  <a:lnTo>
                    <a:pt x="1068" y="167"/>
                  </a:lnTo>
                  <a:cubicBezTo>
                    <a:pt x="1068" y="167"/>
                    <a:pt x="1301" y="3603"/>
                    <a:pt x="834" y="3836"/>
                  </a:cubicBezTo>
                  <a:cubicBezTo>
                    <a:pt x="656" y="3938"/>
                    <a:pt x="439" y="3982"/>
                    <a:pt x="212" y="3982"/>
                  </a:cubicBezTo>
                  <a:cubicBezTo>
                    <a:pt x="142" y="3982"/>
                    <a:pt x="71" y="3978"/>
                    <a:pt x="1" y="3970"/>
                  </a:cubicBezTo>
                  <a:lnTo>
                    <a:pt x="1" y="3970"/>
                  </a:lnTo>
                  <a:cubicBezTo>
                    <a:pt x="334" y="4604"/>
                    <a:pt x="868" y="5104"/>
                    <a:pt x="1535" y="5337"/>
                  </a:cubicBezTo>
                  <a:cubicBezTo>
                    <a:pt x="1713" y="5404"/>
                    <a:pt x="1884" y="5432"/>
                    <a:pt x="2046" y="5432"/>
                  </a:cubicBezTo>
                  <a:cubicBezTo>
                    <a:pt x="2857" y="5432"/>
                    <a:pt x="3436" y="4737"/>
                    <a:pt x="3436" y="4737"/>
                  </a:cubicBezTo>
                  <a:lnTo>
                    <a:pt x="2302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2820659" y="2668371"/>
              <a:ext cx="250141" cy="95741"/>
            </a:xfrm>
            <a:custGeom>
              <a:avLst/>
              <a:gdLst/>
              <a:ahLst/>
              <a:cxnLst/>
              <a:rect l="l" t="t" r="r" b="b"/>
              <a:pathLst>
                <a:path w="10375" h="3971" extrusionOk="0">
                  <a:moveTo>
                    <a:pt x="6072" y="1"/>
                  </a:moveTo>
                  <a:lnTo>
                    <a:pt x="1569" y="668"/>
                  </a:lnTo>
                  <a:lnTo>
                    <a:pt x="1" y="3970"/>
                  </a:lnTo>
                  <a:lnTo>
                    <a:pt x="10375" y="3970"/>
                  </a:lnTo>
                  <a:lnTo>
                    <a:pt x="9241" y="1602"/>
                  </a:lnTo>
                  <a:lnTo>
                    <a:pt x="6072" y="1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>
              <a:off x="2878573" y="2657931"/>
              <a:ext cx="102154" cy="83662"/>
            </a:xfrm>
            <a:custGeom>
              <a:avLst/>
              <a:gdLst/>
              <a:ahLst/>
              <a:cxnLst/>
              <a:rect l="l" t="t" r="r" b="b"/>
              <a:pathLst>
                <a:path w="4237" h="3470" extrusionOk="0">
                  <a:moveTo>
                    <a:pt x="2969" y="0"/>
                  </a:moveTo>
                  <a:lnTo>
                    <a:pt x="1" y="1101"/>
                  </a:lnTo>
                  <a:lnTo>
                    <a:pt x="668" y="3469"/>
                  </a:lnTo>
                  <a:lnTo>
                    <a:pt x="4237" y="1034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2893039" y="2631386"/>
              <a:ext cx="80455" cy="84457"/>
            </a:xfrm>
            <a:custGeom>
              <a:avLst/>
              <a:gdLst/>
              <a:ahLst/>
              <a:cxnLst/>
              <a:rect l="l" t="t" r="r" b="b"/>
              <a:pathLst>
                <a:path w="3337" h="3503" extrusionOk="0">
                  <a:moveTo>
                    <a:pt x="3337" y="0"/>
                  </a:moveTo>
                  <a:lnTo>
                    <a:pt x="1" y="1602"/>
                  </a:lnTo>
                  <a:lnTo>
                    <a:pt x="368" y="3503"/>
                  </a:lnTo>
                  <a:lnTo>
                    <a:pt x="3070" y="1535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2862491" y="2500900"/>
              <a:ext cx="166504" cy="175955"/>
            </a:xfrm>
            <a:custGeom>
              <a:avLst/>
              <a:gdLst/>
              <a:ahLst/>
              <a:cxnLst/>
              <a:rect l="l" t="t" r="r" b="b"/>
              <a:pathLst>
                <a:path w="6906" h="7298" extrusionOk="0">
                  <a:moveTo>
                    <a:pt x="3665" y="1"/>
                  </a:moveTo>
                  <a:cubicBezTo>
                    <a:pt x="2681" y="1"/>
                    <a:pt x="1680" y="135"/>
                    <a:pt x="1168" y="442"/>
                  </a:cubicBezTo>
                  <a:cubicBezTo>
                    <a:pt x="0" y="1143"/>
                    <a:pt x="401" y="3011"/>
                    <a:pt x="401" y="3011"/>
                  </a:cubicBezTo>
                  <a:cubicBezTo>
                    <a:pt x="401" y="3011"/>
                    <a:pt x="234" y="6547"/>
                    <a:pt x="1401" y="7180"/>
                  </a:cubicBezTo>
                  <a:cubicBezTo>
                    <a:pt x="1551" y="7262"/>
                    <a:pt x="1721" y="7297"/>
                    <a:pt x="1903" y="7297"/>
                  </a:cubicBezTo>
                  <a:cubicBezTo>
                    <a:pt x="3142" y="7297"/>
                    <a:pt x="4971" y="5645"/>
                    <a:pt x="5204" y="5412"/>
                  </a:cubicBezTo>
                  <a:cubicBezTo>
                    <a:pt x="5471" y="5146"/>
                    <a:pt x="6905" y="4779"/>
                    <a:pt x="6905" y="3611"/>
                  </a:cubicBezTo>
                  <a:cubicBezTo>
                    <a:pt x="6905" y="2840"/>
                    <a:pt x="6527" y="2709"/>
                    <a:pt x="6270" y="2709"/>
                  </a:cubicBezTo>
                  <a:cubicBezTo>
                    <a:pt x="6138" y="2709"/>
                    <a:pt x="6038" y="2744"/>
                    <a:pt x="6038" y="2744"/>
                  </a:cubicBezTo>
                  <a:cubicBezTo>
                    <a:pt x="6038" y="2744"/>
                    <a:pt x="6538" y="1209"/>
                    <a:pt x="6305" y="576"/>
                  </a:cubicBezTo>
                  <a:cubicBezTo>
                    <a:pt x="6155" y="220"/>
                    <a:pt x="4923" y="1"/>
                    <a:pt x="3665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2848820" y="2479008"/>
              <a:ext cx="217979" cy="200426"/>
            </a:xfrm>
            <a:custGeom>
              <a:avLst/>
              <a:gdLst/>
              <a:ahLst/>
              <a:cxnLst/>
              <a:rect l="l" t="t" r="r" b="b"/>
              <a:pathLst>
                <a:path w="9041" h="8313" extrusionOk="0">
                  <a:moveTo>
                    <a:pt x="3575" y="0"/>
                  </a:moveTo>
                  <a:cubicBezTo>
                    <a:pt x="3176" y="0"/>
                    <a:pt x="2788" y="36"/>
                    <a:pt x="2435" y="116"/>
                  </a:cubicBezTo>
                  <a:cubicBezTo>
                    <a:pt x="667" y="483"/>
                    <a:pt x="0" y="1550"/>
                    <a:pt x="134" y="2251"/>
                  </a:cubicBezTo>
                  <a:cubicBezTo>
                    <a:pt x="301" y="2918"/>
                    <a:pt x="734" y="3318"/>
                    <a:pt x="1902" y="3318"/>
                  </a:cubicBezTo>
                  <a:cubicBezTo>
                    <a:pt x="2802" y="3285"/>
                    <a:pt x="3703" y="3185"/>
                    <a:pt x="4570" y="3018"/>
                  </a:cubicBezTo>
                  <a:lnTo>
                    <a:pt x="4570" y="3018"/>
                  </a:lnTo>
                  <a:cubicBezTo>
                    <a:pt x="4203" y="3385"/>
                    <a:pt x="4203" y="3985"/>
                    <a:pt x="4570" y="4386"/>
                  </a:cubicBezTo>
                  <a:cubicBezTo>
                    <a:pt x="5037" y="5053"/>
                    <a:pt x="5237" y="5920"/>
                    <a:pt x="5104" y="6754"/>
                  </a:cubicBezTo>
                  <a:cubicBezTo>
                    <a:pt x="5037" y="7288"/>
                    <a:pt x="4203" y="7421"/>
                    <a:pt x="4203" y="7421"/>
                  </a:cubicBezTo>
                  <a:cubicBezTo>
                    <a:pt x="4203" y="7421"/>
                    <a:pt x="4437" y="7888"/>
                    <a:pt x="5404" y="8188"/>
                  </a:cubicBezTo>
                  <a:cubicBezTo>
                    <a:pt x="5662" y="8266"/>
                    <a:pt x="5957" y="8312"/>
                    <a:pt x="6263" y="8312"/>
                  </a:cubicBezTo>
                  <a:cubicBezTo>
                    <a:pt x="7144" y="8312"/>
                    <a:pt x="8110" y="7927"/>
                    <a:pt x="8506" y="6787"/>
                  </a:cubicBezTo>
                  <a:cubicBezTo>
                    <a:pt x="9040" y="5253"/>
                    <a:pt x="7773" y="2084"/>
                    <a:pt x="7339" y="1250"/>
                  </a:cubicBezTo>
                  <a:cubicBezTo>
                    <a:pt x="6965" y="582"/>
                    <a:pt x="5179" y="0"/>
                    <a:pt x="3575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2881779" y="2571062"/>
              <a:ext cx="18541" cy="5666"/>
            </a:xfrm>
            <a:custGeom>
              <a:avLst/>
              <a:gdLst/>
              <a:ahLst/>
              <a:cxnLst/>
              <a:rect l="l" t="t" r="r" b="b"/>
              <a:pathLst>
                <a:path w="769" h="235" fill="none" extrusionOk="0">
                  <a:moveTo>
                    <a:pt x="1" y="101"/>
                  </a:moveTo>
                  <a:cubicBezTo>
                    <a:pt x="268" y="1"/>
                    <a:pt x="568" y="67"/>
                    <a:pt x="768" y="23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2895474" y="2591965"/>
              <a:ext cx="18516" cy="28980"/>
            </a:xfrm>
            <a:custGeom>
              <a:avLst/>
              <a:gdLst/>
              <a:ahLst/>
              <a:cxnLst/>
              <a:rect l="l" t="t" r="r" b="b"/>
              <a:pathLst>
                <a:path w="768" h="1202" fill="none" extrusionOk="0">
                  <a:moveTo>
                    <a:pt x="267" y="1"/>
                  </a:moveTo>
                  <a:lnTo>
                    <a:pt x="0" y="1202"/>
                  </a:lnTo>
                  <a:lnTo>
                    <a:pt x="767" y="1135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2924407" y="2587963"/>
              <a:ext cx="8872" cy="15286"/>
            </a:xfrm>
            <a:custGeom>
              <a:avLst/>
              <a:gdLst/>
              <a:ahLst/>
              <a:cxnLst/>
              <a:rect l="l" t="t" r="r" b="b"/>
              <a:pathLst>
                <a:path w="368" h="634" extrusionOk="0">
                  <a:moveTo>
                    <a:pt x="168" y="0"/>
                  </a:moveTo>
                  <a:cubicBezTo>
                    <a:pt x="68" y="0"/>
                    <a:pt x="1" y="134"/>
                    <a:pt x="1" y="300"/>
                  </a:cubicBezTo>
                  <a:cubicBezTo>
                    <a:pt x="1" y="501"/>
                    <a:pt x="68" y="634"/>
                    <a:pt x="168" y="634"/>
                  </a:cubicBezTo>
                  <a:cubicBezTo>
                    <a:pt x="268" y="634"/>
                    <a:pt x="368" y="501"/>
                    <a:pt x="368" y="300"/>
                  </a:cubicBezTo>
                  <a:cubicBezTo>
                    <a:pt x="368" y="134"/>
                    <a:pt x="268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>
              <a:off x="2885806" y="2584732"/>
              <a:ext cx="8872" cy="14514"/>
            </a:xfrm>
            <a:custGeom>
              <a:avLst/>
              <a:gdLst/>
              <a:ahLst/>
              <a:cxnLst/>
              <a:rect l="l" t="t" r="r" b="b"/>
              <a:pathLst>
                <a:path w="368" h="602" extrusionOk="0">
                  <a:moveTo>
                    <a:pt x="168" y="1"/>
                  </a:moveTo>
                  <a:cubicBezTo>
                    <a:pt x="67" y="1"/>
                    <a:pt x="1" y="134"/>
                    <a:pt x="1" y="301"/>
                  </a:cubicBezTo>
                  <a:cubicBezTo>
                    <a:pt x="1" y="468"/>
                    <a:pt x="67" y="601"/>
                    <a:pt x="168" y="601"/>
                  </a:cubicBezTo>
                  <a:cubicBezTo>
                    <a:pt x="268" y="601"/>
                    <a:pt x="368" y="468"/>
                    <a:pt x="368" y="301"/>
                  </a:cubicBezTo>
                  <a:cubicBezTo>
                    <a:pt x="368" y="134"/>
                    <a:pt x="268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2919585" y="2575884"/>
              <a:ext cx="24158" cy="5666"/>
            </a:xfrm>
            <a:custGeom>
              <a:avLst/>
              <a:gdLst/>
              <a:ahLst/>
              <a:cxnLst/>
              <a:rect l="l" t="t" r="r" b="b"/>
              <a:pathLst>
                <a:path w="1002" h="235" fill="none" extrusionOk="0">
                  <a:moveTo>
                    <a:pt x="1" y="68"/>
                  </a:moveTo>
                  <a:cubicBezTo>
                    <a:pt x="334" y="1"/>
                    <a:pt x="701" y="68"/>
                    <a:pt x="1001" y="23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2895474" y="2637004"/>
              <a:ext cx="37009" cy="10488"/>
            </a:xfrm>
            <a:custGeom>
              <a:avLst/>
              <a:gdLst/>
              <a:ahLst/>
              <a:cxnLst/>
              <a:rect l="l" t="t" r="r" b="b"/>
              <a:pathLst>
                <a:path w="1535" h="435" fill="none" extrusionOk="0">
                  <a:moveTo>
                    <a:pt x="0" y="301"/>
                  </a:moveTo>
                  <a:cubicBezTo>
                    <a:pt x="534" y="435"/>
                    <a:pt x="1101" y="301"/>
                    <a:pt x="1534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3131106" y="2457670"/>
              <a:ext cx="563812" cy="111002"/>
            </a:xfrm>
            <a:custGeom>
              <a:avLst/>
              <a:gdLst/>
              <a:ahLst/>
              <a:cxnLst/>
              <a:rect l="l" t="t" r="r" b="b"/>
              <a:pathLst>
                <a:path w="23385" h="4604" extrusionOk="0">
                  <a:moveTo>
                    <a:pt x="1" y="0"/>
                  </a:moveTo>
                  <a:lnTo>
                    <a:pt x="1" y="4604"/>
                  </a:lnTo>
                  <a:lnTo>
                    <a:pt x="23384" y="4604"/>
                  </a:lnTo>
                  <a:lnTo>
                    <a:pt x="23384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3189019" y="2468930"/>
              <a:ext cx="76429" cy="72402"/>
            </a:xfrm>
            <a:custGeom>
              <a:avLst/>
              <a:gdLst/>
              <a:ahLst/>
              <a:cxnLst/>
              <a:rect l="l" t="t" r="r" b="b"/>
              <a:pathLst>
                <a:path w="3170" h="3003" extrusionOk="0">
                  <a:moveTo>
                    <a:pt x="1568" y="0"/>
                  </a:moveTo>
                  <a:lnTo>
                    <a:pt x="1201" y="1134"/>
                  </a:lnTo>
                  <a:lnTo>
                    <a:pt x="0" y="1134"/>
                  </a:lnTo>
                  <a:lnTo>
                    <a:pt x="968" y="1835"/>
                  </a:lnTo>
                  <a:lnTo>
                    <a:pt x="601" y="3002"/>
                  </a:lnTo>
                  <a:lnTo>
                    <a:pt x="1568" y="2302"/>
                  </a:lnTo>
                  <a:lnTo>
                    <a:pt x="2569" y="3002"/>
                  </a:lnTo>
                  <a:lnTo>
                    <a:pt x="2169" y="1835"/>
                  </a:lnTo>
                  <a:lnTo>
                    <a:pt x="3169" y="1134"/>
                  </a:lnTo>
                  <a:lnTo>
                    <a:pt x="1935" y="113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3290355" y="2468930"/>
              <a:ext cx="75609" cy="72402"/>
            </a:xfrm>
            <a:custGeom>
              <a:avLst/>
              <a:gdLst/>
              <a:ahLst/>
              <a:cxnLst/>
              <a:rect l="l" t="t" r="r" b="b"/>
              <a:pathLst>
                <a:path w="3136" h="3003" extrusionOk="0">
                  <a:moveTo>
                    <a:pt x="1568" y="0"/>
                  </a:moveTo>
                  <a:lnTo>
                    <a:pt x="1201" y="1134"/>
                  </a:lnTo>
                  <a:lnTo>
                    <a:pt x="0" y="1134"/>
                  </a:lnTo>
                  <a:lnTo>
                    <a:pt x="968" y="1835"/>
                  </a:lnTo>
                  <a:lnTo>
                    <a:pt x="601" y="3002"/>
                  </a:lnTo>
                  <a:lnTo>
                    <a:pt x="1568" y="2302"/>
                  </a:lnTo>
                  <a:lnTo>
                    <a:pt x="2536" y="3002"/>
                  </a:lnTo>
                  <a:lnTo>
                    <a:pt x="2169" y="1835"/>
                  </a:lnTo>
                  <a:lnTo>
                    <a:pt x="3136" y="1134"/>
                  </a:lnTo>
                  <a:lnTo>
                    <a:pt x="1935" y="113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3390896" y="2468930"/>
              <a:ext cx="76405" cy="72402"/>
            </a:xfrm>
            <a:custGeom>
              <a:avLst/>
              <a:gdLst/>
              <a:ahLst/>
              <a:cxnLst/>
              <a:rect l="l" t="t" r="r" b="b"/>
              <a:pathLst>
                <a:path w="3169" h="3003" extrusionOk="0">
                  <a:moveTo>
                    <a:pt x="1568" y="0"/>
                  </a:moveTo>
                  <a:lnTo>
                    <a:pt x="1201" y="1134"/>
                  </a:lnTo>
                  <a:lnTo>
                    <a:pt x="0" y="1134"/>
                  </a:lnTo>
                  <a:lnTo>
                    <a:pt x="967" y="1835"/>
                  </a:lnTo>
                  <a:lnTo>
                    <a:pt x="600" y="3002"/>
                  </a:lnTo>
                  <a:lnTo>
                    <a:pt x="1568" y="2302"/>
                  </a:lnTo>
                  <a:lnTo>
                    <a:pt x="2569" y="3002"/>
                  </a:lnTo>
                  <a:lnTo>
                    <a:pt x="2168" y="1835"/>
                  </a:lnTo>
                  <a:lnTo>
                    <a:pt x="3169" y="1134"/>
                  </a:lnTo>
                  <a:lnTo>
                    <a:pt x="1968" y="113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>
              <a:off x="3492232" y="2468930"/>
              <a:ext cx="75609" cy="72402"/>
            </a:xfrm>
            <a:custGeom>
              <a:avLst/>
              <a:gdLst/>
              <a:ahLst/>
              <a:cxnLst/>
              <a:rect l="l" t="t" r="r" b="b"/>
              <a:pathLst>
                <a:path w="3136" h="3003" extrusionOk="0">
                  <a:moveTo>
                    <a:pt x="1568" y="0"/>
                  </a:moveTo>
                  <a:lnTo>
                    <a:pt x="1201" y="1134"/>
                  </a:lnTo>
                  <a:lnTo>
                    <a:pt x="0" y="1134"/>
                  </a:lnTo>
                  <a:lnTo>
                    <a:pt x="967" y="1835"/>
                  </a:lnTo>
                  <a:lnTo>
                    <a:pt x="600" y="3002"/>
                  </a:lnTo>
                  <a:lnTo>
                    <a:pt x="1568" y="2302"/>
                  </a:lnTo>
                  <a:lnTo>
                    <a:pt x="2535" y="3002"/>
                  </a:lnTo>
                  <a:lnTo>
                    <a:pt x="2168" y="1835"/>
                  </a:lnTo>
                  <a:lnTo>
                    <a:pt x="3136" y="1134"/>
                  </a:lnTo>
                  <a:lnTo>
                    <a:pt x="1935" y="113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>
              <a:off x="3592749" y="2468930"/>
              <a:ext cx="76429" cy="72402"/>
            </a:xfrm>
            <a:custGeom>
              <a:avLst/>
              <a:gdLst/>
              <a:ahLst/>
              <a:cxnLst/>
              <a:rect l="l" t="t" r="r" b="b"/>
              <a:pathLst>
                <a:path w="3170" h="3003" extrusionOk="0">
                  <a:moveTo>
                    <a:pt x="1568" y="0"/>
                  </a:moveTo>
                  <a:lnTo>
                    <a:pt x="1202" y="1134"/>
                  </a:lnTo>
                  <a:lnTo>
                    <a:pt x="1" y="1134"/>
                  </a:lnTo>
                  <a:lnTo>
                    <a:pt x="968" y="1835"/>
                  </a:lnTo>
                  <a:lnTo>
                    <a:pt x="601" y="3002"/>
                  </a:lnTo>
                  <a:lnTo>
                    <a:pt x="1568" y="2302"/>
                  </a:lnTo>
                  <a:lnTo>
                    <a:pt x="2569" y="3002"/>
                  </a:lnTo>
                  <a:lnTo>
                    <a:pt x="2169" y="1835"/>
                  </a:lnTo>
                  <a:lnTo>
                    <a:pt x="3170" y="1134"/>
                  </a:lnTo>
                  <a:lnTo>
                    <a:pt x="1969" y="113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>
              <a:off x="3131106" y="2624153"/>
              <a:ext cx="563812" cy="619289"/>
            </a:xfrm>
            <a:custGeom>
              <a:avLst/>
              <a:gdLst/>
              <a:ahLst/>
              <a:cxnLst/>
              <a:rect l="l" t="t" r="r" b="b"/>
              <a:pathLst>
                <a:path w="23385" h="25686" extrusionOk="0">
                  <a:moveTo>
                    <a:pt x="1" y="0"/>
                  </a:moveTo>
                  <a:lnTo>
                    <a:pt x="1" y="25685"/>
                  </a:lnTo>
                  <a:lnTo>
                    <a:pt x="23384" y="25685"/>
                  </a:lnTo>
                  <a:lnTo>
                    <a:pt x="23384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6"/>
            <p:cNvSpPr/>
            <p:nvPr/>
          </p:nvSpPr>
          <p:spPr>
            <a:xfrm>
              <a:off x="3131106" y="3290878"/>
              <a:ext cx="563812" cy="412594"/>
            </a:xfrm>
            <a:custGeom>
              <a:avLst/>
              <a:gdLst/>
              <a:ahLst/>
              <a:cxnLst/>
              <a:rect l="l" t="t" r="r" b="b"/>
              <a:pathLst>
                <a:path w="23385" h="17113" extrusionOk="0">
                  <a:moveTo>
                    <a:pt x="1" y="0"/>
                  </a:moveTo>
                  <a:lnTo>
                    <a:pt x="1" y="17113"/>
                  </a:lnTo>
                  <a:lnTo>
                    <a:pt x="23384" y="17113"/>
                  </a:lnTo>
                  <a:lnTo>
                    <a:pt x="23384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6"/>
            <p:cNvSpPr/>
            <p:nvPr/>
          </p:nvSpPr>
          <p:spPr>
            <a:xfrm>
              <a:off x="2831123" y="2841291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1"/>
                  </a:moveTo>
                  <a:lnTo>
                    <a:pt x="9074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6"/>
            <p:cNvSpPr/>
            <p:nvPr/>
          </p:nvSpPr>
          <p:spPr>
            <a:xfrm>
              <a:off x="2831123" y="3094643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0"/>
                  </a:moveTo>
                  <a:lnTo>
                    <a:pt x="9074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6"/>
            <p:cNvSpPr/>
            <p:nvPr/>
          </p:nvSpPr>
          <p:spPr>
            <a:xfrm>
              <a:off x="2504596" y="2830031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1"/>
                  </a:moveTo>
                  <a:lnTo>
                    <a:pt x="9074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6"/>
            <p:cNvSpPr/>
            <p:nvPr/>
          </p:nvSpPr>
          <p:spPr>
            <a:xfrm>
              <a:off x="2504596" y="2579910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1"/>
                  </a:moveTo>
                  <a:lnTo>
                    <a:pt x="9074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6"/>
            <p:cNvSpPr/>
            <p:nvPr/>
          </p:nvSpPr>
          <p:spPr>
            <a:xfrm>
              <a:off x="2504596" y="2493064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0"/>
                  </a:moveTo>
                  <a:lnTo>
                    <a:pt x="9074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6"/>
            <p:cNvSpPr/>
            <p:nvPr/>
          </p:nvSpPr>
          <p:spPr>
            <a:xfrm>
              <a:off x="2831123" y="3168638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0"/>
                  </a:moveTo>
                  <a:lnTo>
                    <a:pt x="9074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6"/>
            <p:cNvSpPr/>
            <p:nvPr/>
          </p:nvSpPr>
          <p:spPr>
            <a:xfrm>
              <a:off x="2831123" y="3243428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0"/>
                  </a:moveTo>
                  <a:lnTo>
                    <a:pt x="9074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6"/>
            <p:cNvSpPr/>
            <p:nvPr/>
          </p:nvSpPr>
          <p:spPr>
            <a:xfrm>
              <a:off x="2831123" y="3317423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0"/>
                  </a:moveTo>
                  <a:lnTo>
                    <a:pt x="9074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6"/>
            <p:cNvSpPr/>
            <p:nvPr/>
          </p:nvSpPr>
          <p:spPr>
            <a:xfrm>
              <a:off x="2831123" y="3391418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0"/>
                  </a:moveTo>
                  <a:lnTo>
                    <a:pt x="9074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2831123" y="3465389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1"/>
                  </a:moveTo>
                  <a:lnTo>
                    <a:pt x="9074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2831123" y="3539384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1"/>
                  </a:moveTo>
                  <a:lnTo>
                    <a:pt x="9074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6"/>
            <p:cNvSpPr/>
            <p:nvPr/>
          </p:nvSpPr>
          <p:spPr>
            <a:xfrm>
              <a:off x="2831123" y="3613378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0" y="1"/>
                  </a:moveTo>
                  <a:lnTo>
                    <a:pt x="9074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>
              <a:off x="2831123" y="2871043"/>
              <a:ext cx="144781" cy="24"/>
            </a:xfrm>
            <a:custGeom>
              <a:avLst/>
              <a:gdLst/>
              <a:ahLst/>
              <a:cxnLst/>
              <a:rect l="l" t="t" r="r" b="b"/>
              <a:pathLst>
                <a:path w="6005" h="1" fill="none" extrusionOk="0">
                  <a:moveTo>
                    <a:pt x="0" y="1"/>
                  </a:moveTo>
                  <a:lnTo>
                    <a:pt x="6005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>
              <a:off x="2765975" y="2946650"/>
              <a:ext cx="365990" cy="95751"/>
            </a:xfrm>
            <a:custGeom>
              <a:avLst/>
              <a:gdLst/>
              <a:ahLst/>
              <a:cxnLst/>
              <a:rect l="l" t="t" r="r" b="b"/>
              <a:pathLst>
                <a:path w="14911" h="3971" extrusionOk="0">
                  <a:moveTo>
                    <a:pt x="0" y="1"/>
                  </a:moveTo>
                  <a:lnTo>
                    <a:pt x="0" y="3970"/>
                  </a:lnTo>
                  <a:lnTo>
                    <a:pt x="14911" y="3970"/>
                  </a:lnTo>
                  <a:lnTo>
                    <a:pt x="14911" y="1"/>
                  </a:ln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>
              <a:off x="2480461" y="2650698"/>
              <a:ext cx="281508" cy="94921"/>
            </a:xfrm>
            <a:custGeom>
              <a:avLst/>
              <a:gdLst/>
              <a:ahLst/>
              <a:cxnLst/>
              <a:rect l="l" t="t" r="r" b="b"/>
              <a:pathLst>
                <a:path w="11676" h="3937" extrusionOk="0">
                  <a:moveTo>
                    <a:pt x="0" y="0"/>
                  </a:moveTo>
                  <a:lnTo>
                    <a:pt x="0" y="3936"/>
                  </a:lnTo>
                  <a:lnTo>
                    <a:pt x="11675" y="3936"/>
                  </a:lnTo>
                  <a:lnTo>
                    <a:pt x="11675" y="0"/>
                  </a:ln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6"/>
            <p:cNvSpPr/>
            <p:nvPr/>
          </p:nvSpPr>
          <p:spPr>
            <a:xfrm>
              <a:off x="3168115" y="2677220"/>
              <a:ext cx="275071" cy="24"/>
            </a:xfrm>
            <a:custGeom>
              <a:avLst/>
              <a:gdLst/>
              <a:ahLst/>
              <a:cxnLst/>
              <a:rect l="l" t="t" r="r" b="b"/>
              <a:pathLst>
                <a:path w="11409" h="1" fill="none" extrusionOk="0">
                  <a:moveTo>
                    <a:pt x="0" y="1"/>
                  </a:moveTo>
                  <a:lnTo>
                    <a:pt x="11408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6"/>
            <p:cNvSpPr/>
            <p:nvPr/>
          </p:nvSpPr>
          <p:spPr>
            <a:xfrm>
              <a:off x="3168115" y="3375312"/>
              <a:ext cx="275071" cy="24"/>
            </a:xfrm>
            <a:custGeom>
              <a:avLst/>
              <a:gdLst/>
              <a:ahLst/>
              <a:cxnLst/>
              <a:rect l="l" t="t" r="r" b="b"/>
              <a:pathLst>
                <a:path w="11409" h="1" fill="none" extrusionOk="0">
                  <a:moveTo>
                    <a:pt x="0" y="1"/>
                  </a:moveTo>
                  <a:lnTo>
                    <a:pt x="11408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6"/>
            <p:cNvSpPr/>
            <p:nvPr/>
          </p:nvSpPr>
          <p:spPr>
            <a:xfrm>
              <a:off x="3168115" y="2782582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1"/>
                  </a:moveTo>
                  <a:lnTo>
                    <a:pt x="6371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6"/>
            <p:cNvSpPr/>
            <p:nvPr/>
          </p:nvSpPr>
          <p:spPr>
            <a:xfrm>
              <a:off x="3168115" y="2857373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1"/>
                  </a:moveTo>
                  <a:lnTo>
                    <a:pt x="6371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6"/>
            <p:cNvSpPr/>
            <p:nvPr/>
          </p:nvSpPr>
          <p:spPr>
            <a:xfrm>
              <a:off x="3168115" y="2931367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1"/>
                  </a:moveTo>
                  <a:lnTo>
                    <a:pt x="6371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6"/>
            <p:cNvSpPr/>
            <p:nvPr/>
          </p:nvSpPr>
          <p:spPr>
            <a:xfrm>
              <a:off x="3168115" y="3005362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1"/>
                  </a:moveTo>
                  <a:lnTo>
                    <a:pt x="6371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6"/>
            <p:cNvSpPr/>
            <p:nvPr/>
          </p:nvSpPr>
          <p:spPr>
            <a:xfrm>
              <a:off x="3168115" y="3079357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0"/>
                  </a:moveTo>
                  <a:lnTo>
                    <a:pt x="6371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6"/>
            <p:cNvSpPr/>
            <p:nvPr/>
          </p:nvSpPr>
          <p:spPr>
            <a:xfrm>
              <a:off x="3168115" y="3153352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0"/>
                  </a:moveTo>
                  <a:lnTo>
                    <a:pt x="6371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6"/>
            <p:cNvSpPr/>
            <p:nvPr/>
          </p:nvSpPr>
          <p:spPr>
            <a:xfrm>
              <a:off x="3390076" y="2782582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1" y="1"/>
                  </a:moveTo>
                  <a:lnTo>
                    <a:pt x="6372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6"/>
            <p:cNvSpPr/>
            <p:nvPr/>
          </p:nvSpPr>
          <p:spPr>
            <a:xfrm>
              <a:off x="3390076" y="2857373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1" y="1"/>
                  </a:moveTo>
                  <a:lnTo>
                    <a:pt x="6372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6"/>
            <p:cNvSpPr/>
            <p:nvPr/>
          </p:nvSpPr>
          <p:spPr>
            <a:xfrm>
              <a:off x="3390076" y="2931367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1" y="1"/>
                  </a:moveTo>
                  <a:lnTo>
                    <a:pt x="6372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>
              <a:off x="3390076" y="3005362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1" y="1"/>
                  </a:moveTo>
                  <a:lnTo>
                    <a:pt x="6372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>
              <a:off x="3390076" y="3079357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1" y="0"/>
                  </a:moveTo>
                  <a:lnTo>
                    <a:pt x="6372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>
              <a:off x="3390076" y="3153352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1" y="0"/>
                  </a:moveTo>
                  <a:lnTo>
                    <a:pt x="6372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6"/>
            <p:cNvSpPr/>
            <p:nvPr/>
          </p:nvSpPr>
          <p:spPr>
            <a:xfrm>
              <a:off x="3168115" y="2708587"/>
              <a:ext cx="391691" cy="24"/>
            </a:xfrm>
            <a:custGeom>
              <a:avLst/>
              <a:gdLst/>
              <a:ahLst/>
              <a:cxnLst/>
              <a:rect l="l" t="t" r="r" b="b"/>
              <a:pathLst>
                <a:path w="16246" h="1" fill="none" extrusionOk="0">
                  <a:moveTo>
                    <a:pt x="0" y="1"/>
                  </a:moveTo>
                  <a:lnTo>
                    <a:pt x="16245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6"/>
            <p:cNvSpPr/>
            <p:nvPr/>
          </p:nvSpPr>
          <p:spPr>
            <a:xfrm>
              <a:off x="3131106" y="3428403"/>
              <a:ext cx="560582" cy="31391"/>
            </a:xfrm>
            <a:custGeom>
              <a:avLst/>
              <a:gdLst/>
              <a:ahLst/>
              <a:cxnLst/>
              <a:rect l="l" t="t" r="r" b="b"/>
              <a:pathLst>
                <a:path w="23251" h="1302" extrusionOk="0">
                  <a:moveTo>
                    <a:pt x="1" y="0"/>
                  </a:moveTo>
                  <a:lnTo>
                    <a:pt x="1" y="1301"/>
                  </a:lnTo>
                  <a:lnTo>
                    <a:pt x="23251" y="1301"/>
                  </a:lnTo>
                  <a:lnTo>
                    <a:pt x="23251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6"/>
            <p:cNvSpPr/>
            <p:nvPr/>
          </p:nvSpPr>
          <p:spPr>
            <a:xfrm>
              <a:off x="2681542" y="2338637"/>
              <a:ext cx="24" cy="47473"/>
            </a:xfrm>
            <a:custGeom>
              <a:avLst/>
              <a:gdLst/>
              <a:ahLst/>
              <a:cxnLst/>
              <a:rect l="l" t="t" r="r" b="b"/>
              <a:pathLst>
                <a:path w="1" h="1969" fill="none" extrusionOk="0">
                  <a:moveTo>
                    <a:pt x="0" y="0"/>
                  </a:moveTo>
                  <a:lnTo>
                    <a:pt x="0" y="1969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6"/>
            <p:cNvSpPr/>
            <p:nvPr/>
          </p:nvSpPr>
          <p:spPr>
            <a:xfrm>
              <a:off x="2979909" y="2338637"/>
              <a:ext cx="24" cy="47473"/>
            </a:xfrm>
            <a:custGeom>
              <a:avLst/>
              <a:gdLst/>
              <a:ahLst/>
              <a:cxnLst/>
              <a:rect l="l" t="t" r="r" b="b"/>
              <a:pathLst>
                <a:path w="1" h="1969" fill="none" extrusionOk="0">
                  <a:moveTo>
                    <a:pt x="1" y="0"/>
                  </a:moveTo>
                  <a:lnTo>
                    <a:pt x="1" y="1969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6"/>
            <p:cNvSpPr/>
            <p:nvPr/>
          </p:nvSpPr>
          <p:spPr>
            <a:xfrm>
              <a:off x="3277480" y="2338637"/>
              <a:ext cx="24" cy="47473"/>
            </a:xfrm>
            <a:custGeom>
              <a:avLst/>
              <a:gdLst/>
              <a:ahLst/>
              <a:cxnLst/>
              <a:rect l="l" t="t" r="r" b="b"/>
              <a:pathLst>
                <a:path w="1" h="1969" fill="none" extrusionOk="0">
                  <a:moveTo>
                    <a:pt x="1" y="0"/>
                  </a:moveTo>
                  <a:lnTo>
                    <a:pt x="1" y="1969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6"/>
            <p:cNvSpPr/>
            <p:nvPr/>
          </p:nvSpPr>
          <p:spPr>
            <a:xfrm>
              <a:off x="3575871" y="2338637"/>
              <a:ext cx="24" cy="47473"/>
            </a:xfrm>
            <a:custGeom>
              <a:avLst/>
              <a:gdLst/>
              <a:ahLst/>
              <a:cxnLst/>
              <a:rect l="l" t="t" r="r" b="b"/>
              <a:pathLst>
                <a:path w="1" h="1969" fill="none" extrusionOk="0">
                  <a:moveTo>
                    <a:pt x="0" y="0"/>
                  </a:moveTo>
                  <a:lnTo>
                    <a:pt x="0" y="1969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6"/>
            <p:cNvSpPr/>
            <p:nvPr/>
          </p:nvSpPr>
          <p:spPr>
            <a:xfrm>
              <a:off x="959622" y="1881022"/>
              <a:ext cx="1269102" cy="1428349"/>
            </a:xfrm>
            <a:custGeom>
              <a:avLst/>
              <a:gdLst/>
              <a:ahLst/>
              <a:cxnLst/>
              <a:rect l="l" t="t" r="r" b="b"/>
              <a:pathLst>
                <a:path w="52638" h="59243" extrusionOk="0">
                  <a:moveTo>
                    <a:pt x="0" y="0"/>
                  </a:moveTo>
                  <a:lnTo>
                    <a:pt x="0" y="59243"/>
                  </a:lnTo>
                  <a:lnTo>
                    <a:pt x="52638" y="59243"/>
                  </a:lnTo>
                  <a:lnTo>
                    <a:pt x="52638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6"/>
            <p:cNvSpPr/>
            <p:nvPr/>
          </p:nvSpPr>
          <p:spPr>
            <a:xfrm>
              <a:off x="1244318" y="1881022"/>
              <a:ext cx="984411" cy="1428349"/>
            </a:xfrm>
            <a:custGeom>
              <a:avLst/>
              <a:gdLst/>
              <a:ahLst/>
              <a:cxnLst/>
              <a:rect l="l" t="t" r="r" b="b"/>
              <a:pathLst>
                <a:path w="40830" h="59243" extrusionOk="0">
                  <a:moveTo>
                    <a:pt x="1" y="0"/>
                  </a:moveTo>
                  <a:lnTo>
                    <a:pt x="1" y="59243"/>
                  </a:lnTo>
                  <a:lnTo>
                    <a:pt x="40830" y="59243"/>
                  </a:lnTo>
                  <a:lnTo>
                    <a:pt x="40830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6"/>
            <p:cNvSpPr/>
            <p:nvPr/>
          </p:nvSpPr>
          <p:spPr>
            <a:xfrm>
              <a:off x="959622" y="1881022"/>
              <a:ext cx="1269102" cy="95717"/>
            </a:xfrm>
            <a:custGeom>
              <a:avLst/>
              <a:gdLst/>
              <a:ahLst/>
              <a:cxnLst/>
              <a:rect l="l" t="t" r="r" b="b"/>
              <a:pathLst>
                <a:path w="52638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52638" y="3970"/>
                  </a:lnTo>
                  <a:lnTo>
                    <a:pt x="52638" y="0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6"/>
            <p:cNvSpPr/>
            <p:nvPr/>
          </p:nvSpPr>
          <p:spPr>
            <a:xfrm>
              <a:off x="1299820" y="2025781"/>
              <a:ext cx="249346" cy="304823"/>
            </a:xfrm>
            <a:custGeom>
              <a:avLst/>
              <a:gdLst/>
              <a:ahLst/>
              <a:cxnLst/>
              <a:rect l="l" t="t" r="r" b="b"/>
              <a:pathLst>
                <a:path w="10342" h="12643" extrusionOk="0">
                  <a:moveTo>
                    <a:pt x="0" y="1"/>
                  </a:moveTo>
                  <a:lnTo>
                    <a:pt x="0" y="12643"/>
                  </a:lnTo>
                  <a:lnTo>
                    <a:pt x="10341" y="12643"/>
                  </a:lnTo>
                  <a:lnTo>
                    <a:pt x="10341" y="1"/>
                  </a:ln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6"/>
            <p:cNvSpPr/>
            <p:nvPr/>
          </p:nvSpPr>
          <p:spPr>
            <a:xfrm>
              <a:off x="1299820" y="2234095"/>
              <a:ext cx="249346" cy="96512"/>
            </a:xfrm>
            <a:custGeom>
              <a:avLst/>
              <a:gdLst/>
              <a:ahLst/>
              <a:cxnLst/>
              <a:rect l="l" t="t" r="r" b="b"/>
              <a:pathLst>
                <a:path w="10342" h="4003" extrusionOk="0">
                  <a:moveTo>
                    <a:pt x="6071" y="0"/>
                  </a:moveTo>
                  <a:lnTo>
                    <a:pt x="1535" y="701"/>
                  </a:lnTo>
                  <a:lnTo>
                    <a:pt x="0" y="4003"/>
                  </a:lnTo>
                  <a:lnTo>
                    <a:pt x="10341" y="4003"/>
                  </a:lnTo>
                  <a:lnTo>
                    <a:pt x="9207" y="1635"/>
                  </a:lnTo>
                  <a:lnTo>
                    <a:pt x="6071" y="0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6"/>
            <p:cNvSpPr/>
            <p:nvPr/>
          </p:nvSpPr>
          <p:spPr>
            <a:xfrm>
              <a:off x="1357734" y="2224426"/>
              <a:ext cx="101358" cy="82866"/>
            </a:xfrm>
            <a:custGeom>
              <a:avLst/>
              <a:gdLst/>
              <a:ahLst/>
              <a:cxnLst/>
              <a:rect l="l" t="t" r="r" b="b"/>
              <a:pathLst>
                <a:path w="4204" h="3437" extrusionOk="0">
                  <a:moveTo>
                    <a:pt x="2936" y="1"/>
                  </a:moveTo>
                  <a:lnTo>
                    <a:pt x="0" y="1068"/>
                  </a:lnTo>
                  <a:lnTo>
                    <a:pt x="667" y="3437"/>
                  </a:lnTo>
                  <a:lnTo>
                    <a:pt x="4203" y="1001"/>
                  </a:lnTo>
                  <a:lnTo>
                    <a:pt x="2936" y="1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6"/>
            <p:cNvSpPr/>
            <p:nvPr/>
          </p:nvSpPr>
          <p:spPr>
            <a:xfrm>
              <a:off x="1372200" y="2197085"/>
              <a:ext cx="79635" cy="84481"/>
            </a:xfrm>
            <a:custGeom>
              <a:avLst/>
              <a:gdLst/>
              <a:ahLst/>
              <a:cxnLst/>
              <a:rect l="l" t="t" r="r" b="b"/>
              <a:pathLst>
                <a:path w="3303" h="3504" extrusionOk="0">
                  <a:moveTo>
                    <a:pt x="3303" y="1"/>
                  </a:moveTo>
                  <a:lnTo>
                    <a:pt x="1" y="1635"/>
                  </a:lnTo>
                  <a:lnTo>
                    <a:pt x="334" y="3503"/>
                  </a:lnTo>
                  <a:lnTo>
                    <a:pt x="3069" y="1535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accent3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6"/>
            <p:cNvSpPr/>
            <p:nvPr/>
          </p:nvSpPr>
          <p:spPr>
            <a:xfrm>
              <a:off x="1338421" y="2041718"/>
              <a:ext cx="179378" cy="142972"/>
            </a:xfrm>
            <a:custGeom>
              <a:avLst/>
              <a:gdLst/>
              <a:ahLst/>
              <a:cxnLst/>
              <a:rect l="l" t="t" r="r" b="b"/>
              <a:pathLst>
                <a:path w="7440" h="5930" extrusionOk="0">
                  <a:moveTo>
                    <a:pt x="4097" y="0"/>
                  </a:moveTo>
                  <a:cubicBezTo>
                    <a:pt x="4033" y="0"/>
                    <a:pt x="3968" y="2"/>
                    <a:pt x="3903" y="7"/>
                  </a:cubicBezTo>
                  <a:cubicBezTo>
                    <a:pt x="1935" y="7"/>
                    <a:pt x="468" y="841"/>
                    <a:pt x="167" y="1875"/>
                  </a:cubicBezTo>
                  <a:cubicBezTo>
                    <a:pt x="1" y="2508"/>
                    <a:pt x="134" y="3176"/>
                    <a:pt x="534" y="3709"/>
                  </a:cubicBezTo>
                  <a:lnTo>
                    <a:pt x="1235" y="2809"/>
                  </a:lnTo>
                  <a:cubicBezTo>
                    <a:pt x="1235" y="2809"/>
                    <a:pt x="2473" y="2638"/>
                    <a:pt x="3327" y="2638"/>
                  </a:cubicBezTo>
                  <a:cubicBezTo>
                    <a:pt x="3540" y="2638"/>
                    <a:pt x="3730" y="2649"/>
                    <a:pt x="3870" y="2675"/>
                  </a:cubicBezTo>
                  <a:cubicBezTo>
                    <a:pt x="4604" y="2842"/>
                    <a:pt x="4704" y="5644"/>
                    <a:pt x="5004" y="5844"/>
                  </a:cubicBezTo>
                  <a:cubicBezTo>
                    <a:pt x="5108" y="5906"/>
                    <a:pt x="5195" y="5930"/>
                    <a:pt x="5276" y="5930"/>
                  </a:cubicBezTo>
                  <a:cubicBezTo>
                    <a:pt x="5457" y="5930"/>
                    <a:pt x="5608" y="5813"/>
                    <a:pt x="5838" y="5744"/>
                  </a:cubicBezTo>
                  <a:cubicBezTo>
                    <a:pt x="6205" y="5644"/>
                    <a:pt x="7439" y="3843"/>
                    <a:pt x="7139" y="2542"/>
                  </a:cubicBezTo>
                  <a:cubicBezTo>
                    <a:pt x="6851" y="1072"/>
                    <a:pt x="5554" y="0"/>
                    <a:pt x="4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>
              <a:off x="1347270" y="2078462"/>
              <a:ext cx="145600" cy="163852"/>
            </a:xfrm>
            <a:custGeom>
              <a:avLst/>
              <a:gdLst/>
              <a:ahLst/>
              <a:cxnLst/>
              <a:rect l="l" t="t" r="r" b="b"/>
              <a:pathLst>
                <a:path w="6039" h="6796" extrusionOk="0">
                  <a:moveTo>
                    <a:pt x="2101" y="1"/>
                  </a:moveTo>
                  <a:cubicBezTo>
                    <a:pt x="1763" y="1"/>
                    <a:pt x="1430" y="74"/>
                    <a:pt x="1135" y="251"/>
                  </a:cubicBezTo>
                  <a:cubicBezTo>
                    <a:pt x="1" y="984"/>
                    <a:pt x="134" y="2519"/>
                    <a:pt x="134" y="2519"/>
                  </a:cubicBezTo>
                  <a:cubicBezTo>
                    <a:pt x="134" y="2519"/>
                    <a:pt x="1" y="6088"/>
                    <a:pt x="1135" y="6689"/>
                  </a:cubicBezTo>
                  <a:cubicBezTo>
                    <a:pt x="1279" y="6763"/>
                    <a:pt x="1443" y="6796"/>
                    <a:pt x="1620" y="6796"/>
                  </a:cubicBezTo>
                  <a:cubicBezTo>
                    <a:pt x="2865" y="6796"/>
                    <a:pt x="4737" y="5154"/>
                    <a:pt x="4971" y="4921"/>
                  </a:cubicBezTo>
                  <a:cubicBezTo>
                    <a:pt x="5238" y="4654"/>
                    <a:pt x="6038" y="4687"/>
                    <a:pt x="6038" y="3520"/>
                  </a:cubicBezTo>
                  <a:cubicBezTo>
                    <a:pt x="6038" y="2927"/>
                    <a:pt x="5738" y="2781"/>
                    <a:pt x="5442" y="2781"/>
                  </a:cubicBezTo>
                  <a:cubicBezTo>
                    <a:pt x="5154" y="2781"/>
                    <a:pt x="4871" y="2919"/>
                    <a:pt x="4871" y="2919"/>
                  </a:cubicBezTo>
                  <a:cubicBezTo>
                    <a:pt x="4871" y="2919"/>
                    <a:pt x="4070" y="2652"/>
                    <a:pt x="3970" y="2285"/>
                  </a:cubicBezTo>
                  <a:cubicBezTo>
                    <a:pt x="3903" y="1918"/>
                    <a:pt x="4470" y="1418"/>
                    <a:pt x="4337" y="1085"/>
                  </a:cubicBezTo>
                  <a:cubicBezTo>
                    <a:pt x="4138" y="636"/>
                    <a:pt x="3100" y="1"/>
                    <a:pt x="2101" y="1"/>
                  </a:cubicBezTo>
                  <a:close/>
                </a:path>
              </a:pathLst>
            </a:custGeom>
            <a:solidFill>
              <a:schemeClr val="accent3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>
              <a:off x="1360940" y="2137581"/>
              <a:ext cx="18516" cy="5642"/>
            </a:xfrm>
            <a:custGeom>
              <a:avLst/>
              <a:gdLst/>
              <a:ahLst/>
              <a:cxnLst/>
              <a:rect l="l" t="t" r="r" b="b"/>
              <a:pathLst>
                <a:path w="768" h="234" fill="none" extrusionOk="0">
                  <a:moveTo>
                    <a:pt x="1" y="100"/>
                  </a:moveTo>
                  <a:cubicBezTo>
                    <a:pt x="234" y="0"/>
                    <a:pt x="534" y="34"/>
                    <a:pt x="768" y="23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>
              <a:off x="1373815" y="2158484"/>
              <a:ext cx="19312" cy="28980"/>
            </a:xfrm>
            <a:custGeom>
              <a:avLst/>
              <a:gdLst/>
              <a:ahLst/>
              <a:cxnLst/>
              <a:rect l="l" t="t" r="r" b="b"/>
              <a:pathLst>
                <a:path w="801" h="1202" fill="none" extrusionOk="0">
                  <a:moveTo>
                    <a:pt x="267" y="0"/>
                  </a:moveTo>
                  <a:lnTo>
                    <a:pt x="0" y="1201"/>
                  </a:lnTo>
                  <a:lnTo>
                    <a:pt x="801" y="110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>
              <a:off x="1402772" y="2154458"/>
              <a:ext cx="8872" cy="14514"/>
            </a:xfrm>
            <a:custGeom>
              <a:avLst/>
              <a:gdLst/>
              <a:ahLst/>
              <a:cxnLst/>
              <a:rect l="l" t="t" r="r" b="b"/>
              <a:pathLst>
                <a:path w="368" h="602" extrusionOk="0">
                  <a:moveTo>
                    <a:pt x="167" y="1"/>
                  </a:moveTo>
                  <a:cubicBezTo>
                    <a:pt x="67" y="1"/>
                    <a:pt x="0" y="134"/>
                    <a:pt x="0" y="301"/>
                  </a:cubicBezTo>
                  <a:cubicBezTo>
                    <a:pt x="0" y="468"/>
                    <a:pt x="67" y="601"/>
                    <a:pt x="167" y="601"/>
                  </a:cubicBezTo>
                  <a:cubicBezTo>
                    <a:pt x="267" y="601"/>
                    <a:pt x="367" y="468"/>
                    <a:pt x="367" y="301"/>
                  </a:cubicBezTo>
                  <a:cubicBezTo>
                    <a:pt x="367" y="134"/>
                    <a:pt x="2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>
              <a:off x="1364171" y="2150432"/>
              <a:ext cx="8848" cy="15310"/>
            </a:xfrm>
            <a:custGeom>
              <a:avLst/>
              <a:gdLst/>
              <a:ahLst/>
              <a:cxnLst/>
              <a:rect l="l" t="t" r="r" b="b"/>
              <a:pathLst>
                <a:path w="367" h="635" extrusionOk="0">
                  <a:moveTo>
                    <a:pt x="200" y="1"/>
                  </a:moveTo>
                  <a:cubicBezTo>
                    <a:pt x="67" y="1"/>
                    <a:pt x="0" y="134"/>
                    <a:pt x="0" y="334"/>
                  </a:cubicBezTo>
                  <a:cubicBezTo>
                    <a:pt x="0" y="501"/>
                    <a:pt x="67" y="635"/>
                    <a:pt x="200" y="635"/>
                  </a:cubicBezTo>
                  <a:cubicBezTo>
                    <a:pt x="300" y="635"/>
                    <a:pt x="367" y="501"/>
                    <a:pt x="367" y="334"/>
                  </a:cubicBezTo>
                  <a:cubicBezTo>
                    <a:pt x="367" y="134"/>
                    <a:pt x="300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6"/>
            <p:cNvSpPr/>
            <p:nvPr/>
          </p:nvSpPr>
          <p:spPr>
            <a:xfrm>
              <a:off x="1397950" y="2141583"/>
              <a:ext cx="24134" cy="6461"/>
            </a:xfrm>
            <a:custGeom>
              <a:avLst/>
              <a:gdLst/>
              <a:ahLst/>
              <a:cxnLst/>
              <a:rect l="l" t="t" r="r" b="b"/>
              <a:pathLst>
                <a:path w="1001" h="268" fill="none" extrusionOk="0">
                  <a:moveTo>
                    <a:pt x="0" y="68"/>
                  </a:moveTo>
                  <a:cubicBezTo>
                    <a:pt x="334" y="1"/>
                    <a:pt x="701" y="68"/>
                    <a:pt x="1001" y="2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6"/>
            <p:cNvSpPr/>
            <p:nvPr/>
          </p:nvSpPr>
          <p:spPr>
            <a:xfrm>
              <a:off x="1373815" y="2203523"/>
              <a:ext cx="37829" cy="12079"/>
            </a:xfrm>
            <a:custGeom>
              <a:avLst/>
              <a:gdLst/>
              <a:ahLst/>
              <a:cxnLst/>
              <a:rect l="l" t="t" r="r" b="b"/>
              <a:pathLst>
                <a:path w="1569" h="501" fill="none" extrusionOk="0">
                  <a:moveTo>
                    <a:pt x="0" y="301"/>
                  </a:moveTo>
                  <a:cubicBezTo>
                    <a:pt x="0" y="301"/>
                    <a:pt x="968" y="501"/>
                    <a:pt x="1568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1610266" y="2024165"/>
              <a:ext cx="562993" cy="111027"/>
            </a:xfrm>
            <a:custGeom>
              <a:avLst/>
              <a:gdLst/>
              <a:ahLst/>
              <a:cxnLst/>
              <a:rect l="l" t="t" r="r" b="b"/>
              <a:pathLst>
                <a:path w="23351" h="4605" extrusionOk="0">
                  <a:moveTo>
                    <a:pt x="0" y="1"/>
                  </a:moveTo>
                  <a:lnTo>
                    <a:pt x="0" y="4604"/>
                  </a:lnTo>
                  <a:lnTo>
                    <a:pt x="23350" y="4604"/>
                  </a:lnTo>
                  <a:lnTo>
                    <a:pt x="23350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1638403" y="2041067"/>
              <a:ext cx="75633" cy="71607"/>
            </a:xfrm>
            <a:custGeom>
              <a:avLst/>
              <a:gdLst/>
              <a:ahLst/>
              <a:cxnLst/>
              <a:rect l="l" t="t" r="r" b="b"/>
              <a:pathLst>
                <a:path w="3137" h="2970" extrusionOk="0">
                  <a:moveTo>
                    <a:pt x="1569" y="0"/>
                  </a:moveTo>
                  <a:lnTo>
                    <a:pt x="1202" y="1134"/>
                  </a:lnTo>
                  <a:lnTo>
                    <a:pt x="1" y="1134"/>
                  </a:lnTo>
                  <a:lnTo>
                    <a:pt x="968" y="1835"/>
                  </a:lnTo>
                  <a:lnTo>
                    <a:pt x="601" y="2969"/>
                  </a:lnTo>
                  <a:lnTo>
                    <a:pt x="1569" y="2269"/>
                  </a:lnTo>
                  <a:lnTo>
                    <a:pt x="2536" y="2969"/>
                  </a:lnTo>
                  <a:lnTo>
                    <a:pt x="2169" y="1835"/>
                  </a:lnTo>
                  <a:lnTo>
                    <a:pt x="3136" y="1134"/>
                  </a:lnTo>
                  <a:lnTo>
                    <a:pt x="1936" y="1134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1738944" y="2041067"/>
              <a:ext cx="75633" cy="71607"/>
            </a:xfrm>
            <a:custGeom>
              <a:avLst/>
              <a:gdLst/>
              <a:ahLst/>
              <a:cxnLst/>
              <a:rect l="l" t="t" r="r" b="b"/>
              <a:pathLst>
                <a:path w="3137" h="2970" extrusionOk="0">
                  <a:moveTo>
                    <a:pt x="1568" y="0"/>
                  </a:moveTo>
                  <a:lnTo>
                    <a:pt x="1201" y="1134"/>
                  </a:lnTo>
                  <a:lnTo>
                    <a:pt x="0" y="1134"/>
                  </a:lnTo>
                  <a:lnTo>
                    <a:pt x="968" y="1835"/>
                  </a:lnTo>
                  <a:lnTo>
                    <a:pt x="601" y="2969"/>
                  </a:lnTo>
                  <a:lnTo>
                    <a:pt x="1568" y="2269"/>
                  </a:lnTo>
                  <a:lnTo>
                    <a:pt x="2536" y="2969"/>
                  </a:lnTo>
                  <a:lnTo>
                    <a:pt x="2169" y="1835"/>
                  </a:lnTo>
                  <a:lnTo>
                    <a:pt x="3136" y="1134"/>
                  </a:lnTo>
                  <a:lnTo>
                    <a:pt x="1935" y="113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1840280" y="2041067"/>
              <a:ext cx="75633" cy="71607"/>
            </a:xfrm>
            <a:custGeom>
              <a:avLst/>
              <a:gdLst/>
              <a:ahLst/>
              <a:cxnLst/>
              <a:rect l="l" t="t" r="r" b="b"/>
              <a:pathLst>
                <a:path w="3137" h="2970" extrusionOk="0">
                  <a:moveTo>
                    <a:pt x="1568" y="0"/>
                  </a:moveTo>
                  <a:lnTo>
                    <a:pt x="1201" y="1134"/>
                  </a:lnTo>
                  <a:lnTo>
                    <a:pt x="0" y="1134"/>
                  </a:lnTo>
                  <a:lnTo>
                    <a:pt x="968" y="1835"/>
                  </a:lnTo>
                  <a:lnTo>
                    <a:pt x="601" y="2969"/>
                  </a:lnTo>
                  <a:lnTo>
                    <a:pt x="1568" y="2269"/>
                  </a:lnTo>
                  <a:lnTo>
                    <a:pt x="2536" y="2969"/>
                  </a:lnTo>
                  <a:lnTo>
                    <a:pt x="2169" y="1835"/>
                  </a:lnTo>
                  <a:lnTo>
                    <a:pt x="3136" y="1134"/>
                  </a:lnTo>
                  <a:lnTo>
                    <a:pt x="1935" y="113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1940821" y="2041067"/>
              <a:ext cx="75609" cy="71607"/>
            </a:xfrm>
            <a:custGeom>
              <a:avLst/>
              <a:gdLst/>
              <a:ahLst/>
              <a:cxnLst/>
              <a:rect l="l" t="t" r="r" b="b"/>
              <a:pathLst>
                <a:path w="3136" h="2970" extrusionOk="0">
                  <a:moveTo>
                    <a:pt x="1568" y="0"/>
                  </a:moveTo>
                  <a:lnTo>
                    <a:pt x="1201" y="1134"/>
                  </a:lnTo>
                  <a:lnTo>
                    <a:pt x="0" y="1134"/>
                  </a:lnTo>
                  <a:lnTo>
                    <a:pt x="967" y="1835"/>
                  </a:lnTo>
                  <a:lnTo>
                    <a:pt x="601" y="2969"/>
                  </a:lnTo>
                  <a:lnTo>
                    <a:pt x="1568" y="2269"/>
                  </a:lnTo>
                  <a:lnTo>
                    <a:pt x="2535" y="2969"/>
                  </a:lnTo>
                  <a:lnTo>
                    <a:pt x="2535" y="2969"/>
                  </a:lnTo>
                  <a:lnTo>
                    <a:pt x="2168" y="1835"/>
                  </a:lnTo>
                  <a:lnTo>
                    <a:pt x="3136" y="1134"/>
                  </a:lnTo>
                  <a:lnTo>
                    <a:pt x="1935" y="113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2042157" y="2041067"/>
              <a:ext cx="75609" cy="71607"/>
            </a:xfrm>
            <a:custGeom>
              <a:avLst/>
              <a:gdLst/>
              <a:ahLst/>
              <a:cxnLst/>
              <a:rect l="l" t="t" r="r" b="b"/>
              <a:pathLst>
                <a:path w="3136" h="2970" extrusionOk="0">
                  <a:moveTo>
                    <a:pt x="1568" y="0"/>
                  </a:moveTo>
                  <a:lnTo>
                    <a:pt x="1201" y="1134"/>
                  </a:lnTo>
                  <a:lnTo>
                    <a:pt x="0" y="1134"/>
                  </a:lnTo>
                  <a:lnTo>
                    <a:pt x="967" y="1835"/>
                  </a:lnTo>
                  <a:lnTo>
                    <a:pt x="601" y="2969"/>
                  </a:lnTo>
                  <a:lnTo>
                    <a:pt x="1568" y="2269"/>
                  </a:lnTo>
                  <a:lnTo>
                    <a:pt x="2535" y="2969"/>
                  </a:lnTo>
                  <a:lnTo>
                    <a:pt x="2168" y="1835"/>
                  </a:lnTo>
                  <a:lnTo>
                    <a:pt x="3136" y="1134"/>
                  </a:lnTo>
                  <a:lnTo>
                    <a:pt x="1935" y="113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1610266" y="2190648"/>
              <a:ext cx="562993" cy="618494"/>
            </a:xfrm>
            <a:custGeom>
              <a:avLst/>
              <a:gdLst/>
              <a:ahLst/>
              <a:cxnLst/>
              <a:rect l="l" t="t" r="r" b="b"/>
              <a:pathLst>
                <a:path w="23351" h="25653" extrusionOk="0">
                  <a:moveTo>
                    <a:pt x="0" y="1"/>
                  </a:moveTo>
                  <a:lnTo>
                    <a:pt x="0" y="25652"/>
                  </a:lnTo>
                  <a:lnTo>
                    <a:pt x="23350" y="25652"/>
                  </a:lnTo>
                  <a:lnTo>
                    <a:pt x="23350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1610266" y="2856577"/>
              <a:ext cx="562993" cy="412594"/>
            </a:xfrm>
            <a:custGeom>
              <a:avLst/>
              <a:gdLst/>
              <a:ahLst/>
              <a:cxnLst/>
              <a:rect l="l" t="t" r="r" b="b"/>
              <a:pathLst>
                <a:path w="23351" h="17113" extrusionOk="0">
                  <a:moveTo>
                    <a:pt x="0" y="1"/>
                  </a:moveTo>
                  <a:lnTo>
                    <a:pt x="0" y="17113"/>
                  </a:lnTo>
                  <a:lnTo>
                    <a:pt x="23350" y="17113"/>
                  </a:lnTo>
                  <a:lnTo>
                    <a:pt x="23350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1309464" y="2406990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1" y="1"/>
                  </a:moveTo>
                  <a:lnTo>
                    <a:pt x="9074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1309464" y="2661138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1" y="1"/>
                  </a:moveTo>
                  <a:lnTo>
                    <a:pt x="9074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982937" y="2396551"/>
              <a:ext cx="219594" cy="24"/>
            </a:xfrm>
            <a:custGeom>
              <a:avLst/>
              <a:gdLst/>
              <a:ahLst/>
              <a:cxnLst/>
              <a:rect l="l" t="t" r="r" b="b"/>
              <a:pathLst>
                <a:path w="9108" h="1" fill="none" extrusionOk="0">
                  <a:moveTo>
                    <a:pt x="1" y="0"/>
                  </a:moveTo>
                  <a:lnTo>
                    <a:pt x="9107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982937" y="2146429"/>
              <a:ext cx="219594" cy="24"/>
            </a:xfrm>
            <a:custGeom>
              <a:avLst/>
              <a:gdLst/>
              <a:ahLst/>
              <a:cxnLst/>
              <a:rect l="l" t="t" r="r" b="b"/>
              <a:pathLst>
                <a:path w="9108" h="1" fill="none" extrusionOk="0">
                  <a:moveTo>
                    <a:pt x="1" y="0"/>
                  </a:moveTo>
                  <a:lnTo>
                    <a:pt x="9107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982937" y="2059559"/>
              <a:ext cx="219594" cy="24"/>
            </a:xfrm>
            <a:custGeom>
              <a:avLst/>
              <a:gdLst/>
              <a:ahLst/>
              <a:cxnLst/>
              <a:rect l="l" t="t" r="r" b="b"/>
              <a:pathLst>
                <a:path w="9108" h="1" fill="none" extrusionOk="0">
                  <a:moveTo>
                    <a:pt x="1" y="1"/>
                  </a:moveTo>
                  <a:lnTo>
                    <a:pt x="9107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1309464" y="2735133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1" y="1"/>
                  </a:moveTo>
                  <a:lnTo>
                    <a:pt x="9074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1309464" y="2809128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1" y="0"/>
                  </a:moveTo>
                  <a:lnTo>
                    <a:pt x="9074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1309464" y="2883123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1" y="0"/>
                  </a:moveTo>
                  <a:lnTo>
                    <a:pt x="9074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1309464" y="2957117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1" y="0"/>
                  </a:moveTo>
                  <a:lnTo>
                    <a:pt x="9074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1309464" y="3031112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1" y="0"/>
                  </a:moveTo>
                  <a:lnTo>
                    <a:pt x="9074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1309464" y="3105083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1" y="1"/>
                  </a:moveTo>
                  <a:lnTo>
                    <a:pt x="9074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1309464" y="3179897"/>
              <a:ext cx="218774" cy="24"/>
            </a:xfrm>
            <a:custGeom>
              <a:avLst/>
              <a:gdLst/>
              <a:ahLst/>
              <a:cxnLst/>
              <a:rect l="l" t="t" r="r" b="b"/>
              <a:pathLst>
                <a:path w="9074" h="1" fill="none" extrusionOk="0">
                  <a:moveTo>
                    <a:pt x="1" y="0"/>
                  </a:moveTo>
                  <a:lnTo>
                    <a:pt x="9074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1309464" y="2436767"/>
              <a:ext cx="144805" cy="24"/>
            </a:xfrm>
            <a:custGeom>
              <a:avLst/>
              <a:gdLst/>
              <a:ahLst/>
              <a:cxnLst/>
              <a:rect l="l" t="t" r="r" b="b"/>
              <a:pathLst>
                <a:path w="6006" h="1" fill="none" extrusionOk="0">
                  <a:moveTo>
                    <a:pt x="1" y="0"/>
                  </a:moveTo>
                  <a:lnTo>
                    <a:pt x="6005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1244325" y="2513150"/>
              <a:ext cx="365966" cy="94945"/>
            </a:xfrm>
            <a:custGeom>
              <a:avLst/>
              <a:gdLst/>
              <a:ahLst/>
              <a:cxnLst/>
              <a:rect l="l" t="t" r="r" b="b"/>
              <a:pathLst>
                <a:path w="14945" h="3938" extrusionOk="0">
                  <a:moveTo>
                    <a:pt x="0" y="1"/>
                  </a:moveTo>
                  <a:lnTo>
                    <a:pt x="0" y="3937"/>
                  </a:lnTo>
                  <a:lnTo>
                    <a:pt x="14944" y="3937"/>
                  </a:lnTo>
                  <a:lnTo>
                    <a:pt x="14944" y="1"/>
                  </a:ln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6"/>
            <p:cNvSpPr/>
            <p:nvPr/>
          </p:nvSpPr>
          <p:spPr>
            <a:xfrm>
              <a:off x="959622" y="2216398"/>
              <a:ext cx="282304" cy="95717"/>
            </a:xfrm>
            <a:custGeom>
              <a:avLst/>
              <a:gdLst/>
              <a:ahLst/>
              <a:cxnLst/>
              <a:rect l="l" t="t" r="r" b="b"/>
              <a:pathLst>
                <a:path w="11709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1709" y="3970"/>
                  </a:lnTo>
                  <a:lnTo>
                    <a:pt x="11709" y="0"/>
                  </a:ln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6"/>
            <p:cNvSpPr/>
            <p:nvPr/>
          </p:nvSpPr>
          <p:spPr>
            <a:xfrm>
              <a:off x="1646456" y="2242919"/>
              <a:ext cx="275071" cy="24"/>
            </a:xfrm>
            <a:custGeom>
              <a:avLst/>
              <a:gdLst/>
              <a:ahLst/>
              <a:cxnLst/>
              <a:rect l="l" t="t" r="r" b="b"/>
              <a:pathLst>
                <a:path w="11409" h="1" fill="none" extrusionOk="0">
                  <a:moveTo>
                    <a:pt x="0" y="1"/>
                  </a:moveTo>
                  <a:lnTo>
                    <a:pt x="11409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6"/>
            <p:cNvSpPr/>
            <p:nvPr/>
          </p:nvSpPr>
          <p:spPr>
            <a:xfrm>
              <a:off x="1646456" y="2941831"/>
              <a:ext cx="275071" cy="24"/>
            </a:xfrm>
            <a:custGeom>
              <a:avLst/>
              <a:gdLst/>
              <a:ahLst/>
              <a:cxnLst/>
              <a:rect l="l" t="t" r="r" b="b"/>
              <a:pathLst>
                <a:path w="11409" h="1" fill="none" extrusionOk="0">
                  <a:moveTo>
                    <a:pt x="0" y="0"/>
                  </a:moveTo>
                  <a:lnTo>
                    <a:pt x="11409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6"/>
            <p:cNvSpPr/>
            <p:nvPr/>
          </p:nvSpPr>
          <p:spPr>
            <a:xfrm>
              <a:off x="1646456" y="2349101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0"/>
                  </a:moveTo>
                  <a:lnTo>
                    <a:pt x="6372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6"/>
            <p:cNvSpPr/>
            <p:nvPr/>
          </p:nvSpPr>
          <p:spPr>
            <a:xfrm>
              <a:off x="1646456" y="2423072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1"/>
                  </a:moveTo>
                  <a:lnTo>
                    <a:pt x="6372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6"/>
            <p:cNvSpPr/>
            <p:nvPr/>
          </p:nvSpPr>
          <p:spPr>
            <a:xfrm>
              <a:off x="1646456" y="2497067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1"/>
                  </a:moveTo>
                  <a:lnTo>
                    <a:pt x="6372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>
              <a:off x="1646456" y="2571062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1"/>
                  </a:moveTo>
                  <a:lnTo>
                    <a:pt x="6372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6"/>
            <p:cNvSpPr/>
            <p:nvPr/>
          </p:nvSpPr>
          <p:spPr>
            <a:xfrm>
              <a:off x="1646456" y="2645056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1"/>
                  </a:moveTo>
                  <a:lnTo>
                    <a:pt x="6372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1646456" y="2719051"/>
              <a:ext cx="153629" cy="24"/>
            </a:xfrm>
            <a:custGeom>
              <a:avLst/>
              <a:gdLst/>
              <a:ahLst/>
              <a:cxnLst/>
              <a:rect l="l" t="t" r="r" b="b"/>
              <a:pathLst>
                <a:path w="6372" h="1" fill="none" extrusionOk="0">
                  <a:moveTo>
                    <a:pt x="0" y="0"/>
                  </a:moveTo>
                  <a:lnTo>
                    <a:pt x="6372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6"/>
            <p:cNvSpPr/>
            <p:nvPr/>
          </p:nvSpPr>
          <p:spPr>
            <a:xfrm>
              <a:off x="1869237" y="2349101"/>
              <a:ext cx="152833" cy="24"/>
            </a:xfrm>
            <a:custGeom>
              <a:avLst/>
              <a:gdLst/>
              <a:ahLst/>
              <a:cxnLst/>
              <a:rect l="l" t="t" r="r" b="b"/>
              <a:pathLst>
                <a:path w="6339" h="1" fill="none" extrusionOk="0">
                  <a:moveTo>
                    <a:pt x="0" y="0"/>
                  </a:moveTo>
                  <a:lnTo>
                    <a:pt x="6338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6"/>
            <p:cNvSpPr/>
            <p:nvPr/>
          </p:nvSpPr>
          <p:spPr>
            <a:xfrm>
              <a:off x="1869237" y="2423072"/>
              <a:ext cx="152833" cy="24"/>
            </a:xfrm>
            <a:custGeom>
              <a:avLst/>
              <a:gdLst/>
              <a:ahLst/>
              <a:cxnLst/>
              <a:rect l="l" t="t" r="r" b="b"/>
              <a:pathLst>
                <a:path w="6339" h="1" fill="none" extrusionOk="0">
                  <a:moveTo>
                    <a:pt x="0" y="1"/>
                  </a:moveTo>
                  <a:lnTo>
                    <a:pt x="6338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1869237" y="2497067"/>
              <a:ext cx="152833" cy="24"/>
            </a:xfrm>
            <a:custGeom>
              <a:avLst/>
              <a:gdLst/>
              <a:ahLst/>
              <a:cxnLst/>
              <a:rect l="l" t="t" r="r" b="b"/>
              <a:pathLst>
                <a:path w="6339" h="1" fill="none" extrusionOk="0">
                  <a:moveTo>
                    <a:pt x="0" y="1"/>
                  </a:moveTo>
                  <a:lnTo>
                    <a:pt x="6338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1869237" y="2571062"/>
              <a:ext cx="152833" cy="24"/>
            </a:xfrm>
            <a:custGeom>
              <a:avLst/>
              <a:gdLst/>
              <a:ahLst/>
              <a:cxnLst/>
              <a:rect l="l" t="t" r="r" b="b"/>
              <a:pathLst>
                <a:path w="6339" h="1" fill="none" extrusionOk="0">
                  <a:moveTo>
                    <a:pt x="0" y="1"/>
                  </a:moveTo>
                  <a:lnTo>
                    <a:pt x="6338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1869237" y="2645056"/>
              <a:ext cx="152833" cy="24"/>
            </a:xfrm>
            <a:custGeom>
              <a:avLst/>
              <a:gdLst/>
              <a:ahLst/>
              <a:cxnLst/>
              <a:rect l="l" t="t" r="r" b="b"/>
              <a:pathLst>
                <a:path w="6339" h="1" fill="none" extrusionOk="0">
                  <a:moveTo>
                    <a:pt x="0" y="1"/>
                  </a:moveTo>
                  <a:lnTo>
                    <a:pt x="6338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1869237" y="2719051"/>
              <a:ext cx="152833" cy="24"/>
            </a:xfrm>
            <a:custGeom>
              <a:avLst/>
              <a:gdLst/>
              <a:ahLst/>
              <a:cxnLst/>
              <a:rect l="l" t="t" r="r" b="b"/>
              <a:pathLst>
                <a:path w="6339" h="1" fill="none" extrusionOk="0">
                  <a:moveTo>
                    <a:pt x="0" y="0"/>
                  </a:moveTo>
                  <a:lnTo>
                    <a:pt x="6338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1646456" y="2275106"/>
              <a:ext cx="391691" cy="24"/>
            </a:xfrm>
            <a:custGeom>
              <a:avLst/>
              <a:gdLst/>
              <a:ahLst/>
              <a:cxnLst/>
              <a:rect l="l" t="t" r="r" b="b"/>
              <a:pathLst>
                <a:path w="16246" h="1" fill="none" extrusionOk="0">
                  <a:moveTo>
                    <a:pt x="0" y="0"/>
                  </a:moveTo>
                  <a:lnTo>
                    <a:pt x="16245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1610266" y="2994103"/>
              <a:ext cx="560582" cy="32187"/>
            </a:xfrm>
            <a:custGeom>
              <a:avLst/>
              <a:gdLst/>
              <a:ahLst/>
              <a:cxnLst/>
              <a:rect l="l" t="t" r="r" b="b"/>
              <a:pathLst>
                <a:path w="23251" h="1335" extrusionOk="0">
                  <a:moveTo>
                    <a:pt x="0" y="1"/>
                  </a:moveTo>
                  <a:lnTo>
                    <a:pt x="0" y="1335"/>
                  </a:lnTo>
                  <a:lnTo>
                    <a:pt x="23250" y="1335"/>
                  </a:lnTo>
                  <a:lnTo>
                    <a:pt x="23250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1159883" y="1905132"/>
              <a:ext cx="24" cy="47473"/>
            </a:xfrm>
            <a:custGeom>
              <a:avLst/>
              <a:gdLst/>
              <a:ahLst/>
              <a:cxnLst/>
              <a:rect l="l" t="t" r="r" b="b"/>
              <a:pathLst>
                <a:path w="1" h="1969" fill="none" extrusionOk="0">
                  <a:moveTo>
                    <a:pt x="0" y="1"/>
                  </a:moveTo>
                  <a:lnTo>
                    <a:pt x="0" y="1969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1458250" y="1905132"/>
              <a:ext cx="24" cy="47473"/>
            </a:xfrm>
            <a:custGeom>
              <a:avLst/>
              <a:gdLst/>
              <a:ahLst/>
              <a:cxnLst/>
              <a:rect l="l" t="t" r="r" b="b"/>
              <a:pathLst>
                <a:path w="1" h="1969" fill="none" extrusionOk="0">
                  <a:moveTo>
                    <a:pt x="1" y="1"/>
                  </a:moveTo>
                  <a:lnTo>
                    <a:pt x="1" y="1969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1756641" y="1905132"/>
              <a:ext cx="24" cy="47473"/>
            </a:xfrm>
            <a:custGeom>
              <a:avLst/>
              <a:gdLst/>
              <a:ahLst/>
              <a:cxnLst/>
              <a:rect l="l" t="t" r="r" b="b"/>
              <a:pathLst>
                <a:path w="1" h="1969" fill="none" extrusionOk="0">
                  <a:moveTo>
                    <a:pt x="0" y="1"/>
                  </a:moveTo>
                  <a:lnTo>
                    <a:pt x="0" y="1969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2054212" y="1905132"/>
              <a:ext cx="24" cy="47473"/>
            </a:xfrm>
            <a:custGeom>
              <a:avLst/>
              <a:gdLst/>
              <a:ahLst/>
              <a:cxnLst/>
              <a:rect l="l" t="t" r="r" b="b"/>
              <a:pathLst>
                <a:path w="1" h="1969" fill="none" extrusionOk="0">
                  <a:moveTo>
                    <a:pt x="0" y="1"/>
                  </a:moveTo>
                  <a:lnTo>
                    <a:pt x="0" y="1969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6" name="Google Shape;476;p36"/>
            <p:cNvGrpSpPr/>
            <p:nvPr/>
          </p:nvGrpSpPr>
          <p:grpSpPr>
            <a:xfrm>
              <a:off x="1921634" y="686983"/>
              <a:ext cx="1269111" cy="1428347"/>
              <a:chOff x="1837675" y="991852"/>
              <a:chExt cx="1325304" cy="1491591"/>
            </a:xfrm>
          </p:grpSpPr>
          <p:sp>
            <p:nvSpPr>
              <p:cNvPr id="477" name="Google Shape;477;p36"/>
              <p:cNvSpPr/>
              <p:nvPr/>
            </p:nvSpPr>
            <p:spPr>
              <a:xfrm>
                <a:off x="1837686" y="991852"/>
                <a:ext cx="1325293" cy="1491591"/>
              </a:xfrm>
              <a:custGeom>
                <a:avLst/>
                <a:gdLst/>
                <a:ahLst/>
                <a:cxnLst/>
                <a:rect l="l" t="t" r="r" b="b"/>
                <a:pathLst>
                  <a:path w="52638" h="59243" extrusionOk="0">
                    <a:moveTo>
                      <a:pt x="0" y="1"/>
                    </a:moveTo>
                    <a:lnTo>
                      <a:pt x="0" y="59243"/>
                    </a:lnTo>
                    <a:lnTo>
                      <a:pt x="52638" y="59243"/>
                    </a:lnTo>
                    <a:lnTo>
                      <a:pt x="52638" y="1"/>
                    </a:ln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6"/>
              <p:cNvSpPr/>
              <p:nvPr/>
            </p:nvSpPr>
            <p:spPr>
              <a:xfrm>
                <a:off x="2135838" y="991852"/>
                <a:ext cx="1027141" cy="1491591"/>
              </a:xfrm>
              <a:custGeom>
                <a:avLst/>
                <a:gdLst/>
                <a:ahLst/>
                <a:cxnLst/>
                <a:rect l="l" t="t" r="r" b="b"/>
                <a:pathLst>
                  <a:path w="40796" h="59243" extrusionOk="0">
                    <a:moveTo>
                      <a:pt x="0" y="1"/>
                    </a:moveTo>
                    <a:lnTo>
                      <a:pt x="0" y="59243"/>
                    </a:lnTo>
                    <a:lnTo>
                      <a:pt x="40796" y="59243"/>
                    </a:lnTo>
                    <a:lnTo>
                      <a:pt x="40796" y="1"/>
                    </a:ln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6"/>
              <p:cNvSpPr/>
              <p:nvPr/>
            </p:nvSpPr>
            <p:spPr>
              <a:xfrm>
                <a:off x="1837686" y="991852"/>
                <a:ext cx="1325293" cy="100811"/>
              </a:xfrm>
              <a:custGeom>
                <a:avLst/>
                <a:gdLst/>
                <a:ahLst/>
                <a:cxnLst/>
                <a:rect l="l" t="t" r="r" b="b"/>
                <a:pathLst>
                  <a:path w="52638" h="4004" extrusionOk="0">
                    <a:moveTo>
                      <a:pt x="0" y="1"/>
                    </a:moveTo>
                    <a:lnTo>
                      <a:pt x="0" y="4003"/>
                    </a:lnTo>
                    <a:lnTo>
                      <a:pt x="52638" y="4003"/>
                    </a:lnTo>
                    <a:lnTo>
                      <a:pt x="52638" y="1"/>
                    </a:lnTo>
                    <a:close/>
                  </a:path>
                </a:pathLst>
              </a:custGeom>
              <a:solidFill>
                <a:schemeClr val="dk2"/>
              </a:solidFill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6"/>
              <p:cNvSpPr/>
              <p:nvPr/>
            </p:nvSpPr>
            <p:spPr>
              <a:xfrm>
                <a:off x="2192941" y="1143874"/>
                <a:ext cx="260386" cy="317488"/>
              </a:xfrm>
              <a:custGeom>
                <a:avLst/>
                <a:gdLst/>
                <a:ahLst/>
                <a:cxnLst/>
                <a:rect l="l" t="t" r="r" b="b"/>
                <a:pathLst>
                  <a:path w="10342" h="12610" extrusionOk="0">
                    <a:moveTo>
                      <a:pt x="0" y="0"/>
                    </a:moveTo>
                    <a:lnTo>
                      <a:pt x="0" y="12609"/>
                    </a:lnTo>
                    <a:lnTo>
                      <a:pt x="10341" y="12609"/>
                    </a:lnTo>
                    <a:lnTo>
                      <a:pt x="1034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6"/>
              <p:cNvSpPr/>
              <p:nvPr/>
            </p:nvSpPr>
            <p:spPr>
              <a:xfrm>
                <a:off x="2192941" y="1368935"/>
                <a:ext cx="260386" cy="92427"/>
              </a:xfrm>
              <a:custGeom>
                <a:avLst/>
                <a:gdLst/>
                <a:ahLst/>
                <a:cxnLst/>
                <a:rect l="l" t="t" r="r" b="b"/>
                <a:pathLst>
                  <a:path w="10342" h="3671" extrusionOk="0">
                    <a:moveTo>
                      <a:pt x="6739" y="1"/>
                    </a:moveTo>
                    <a:lnTo>
                      <a:pt x="1702" y="735"/>
                    </a:lnTo>
                    <a:lnTo>
                      <a:pt x="0" y="3670"/>
                    </a:lnTo>
                    <a:lnTo>
                      <a:pt x="10341" y="3670"/>
                    </a:lnTo>
                    <a:lnTo>
                      <a:pt x="10274" y="1802"/>
                    </a:lnTo>
                    <a:lnTo>
                      <a:pt x="6739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6"/>
              <p:cNvSpPr/>
              <p:nvPr/>
            </p:nvSpPr>
            <p:spPr>
              <a:xfrm>
                <a:off x="2276933" y="1325277"/>
                <a:ext cx="93232" cy="98293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3904" extrusionOk="0">
                    <a:moveTo>
                      <a:pt x="3703" y="0"/>
                    </a:moveTo>
                    <a:lnTo>
                      <a:pt x="0" y="1835"/>
                    </a:lnTo>
                    <a:lnTo>
                      <a:pt x="367" y="3903"/>
                    </a:lnTo>
                    <a:lnTo>
                      <a:pt x="3403" y="1735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6"/>
              <p:cNvSpPr/>
              <p:nvPr/>
            </p:nvSpPr>
            <p:spPr>
              <a:xfrm>
                <a:off x="2219805" y="1169983"/>
                <a:ext cx="215041" cy="213279"/>
              </a:xfrm>
              <a:custGeom>
                <a:avLst/>
                <a:gdLst/>
                <a:ahLst/>
                <a:cxnLst/>
                <a:rect l="l" t="t" r="r" b="b"/>
                <a:pathLst>
                  <a:path w="8541" h="8471" extrusionOk="0">
                    <a:moveTo>
                      <a:pt x="3717" y="0"/>
                    </a:moveTo>
                    <a:cubicBezTo>
                      <a:pt x="2648" y="0"/>
                      <a:pt x="1676" y="116"/>
                      <a:pt x="1235" y="398"/>
                    </a:cubicBezTo>
                    <a:cubicBezTo>
                      <a:pt x="1" y="1131"/>
                      <a:pt x="1602" y="3333"/>
                      <a:pt x="1602" y="3333"/>
                    </a:cubicBezTo>
                    <a:cubicBezTo>
                      <a:pt x="1602" y="3333"/>
                      <a:pt x="835" y="7703"/>
                      <a:pt x="2069" y="8370"/>
                    </a:cubicBezTo>
                    <a:cubicBezTo>
                      <a:pt x="2197" y="8439"/>
                      <a:pt x="2345" y="8470"/>
                      <a:pt x="2509" y="8470"/>
                    </a:cubicBezTo>
                    <a:cubicBezTo>
                      <a:pt x="3923" y="8470"/>
                      <a:pt x="6470" y="6141"/>
                      <a:pt x="6739" y="5901"/>
                    </a:cubicBezTo>
                    <a:cubicBezTo>
                      <a:pt x="7006" y="5601"/>
                      <a:pt x="8540" y="5234"/>
                      <a:pt x="8540" y="4000"/>
                    </a:cubicBezTo>
                    <a:cubicBezTo>
                      <a:pt x="8540" y="3138"/>
                      <a:pt x="8069" y="3008"/>
                      <a:pt x="7784" y="3008"/>
                    </a:cubicBezTo>
                    <a:cubicBezTo>
                      <a:pt x="7661" y="3008"/>
                      <a:pt x="7573" y="3033"/>
                      <a:pt x="7573" y="3033"/>
                    </a:cubicBezTo>
                    <a:cubicBezTo>
                      <a:pt x="7573" y="3033"/>
                      <a:pt x="8140" y="1432"/>
                      <a:pt x="7873" y="764"/>
                    </a:cubicBezTo>
                    <a:cubicBezTo>
                      <a:pt x="7683" y="342"/>
                      <a:pt x="5557" y="0"/>
                      <a:pt x="37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6"/>
              <p:cNvSpPr/>
              <p:nvPr/>
            </p:nvSpPr>
            <p:spPr>
              <a:xfrm>
                <a:off x="2219805" y="1169983"/>
                <a:ext cx="204945" cy="131804"/>
              </a:xfrm>
              <a:custGeom>
                <a:avLst/>
                <a:gdLst/>
                <a:ahLst/>
                <a:cxnLst/>
                <a:rect l="l" t="t" r="r" b="b"/>
                <a:pathLst>
                  <a:path w="8140" h="5235" extrusionOk="0">
                    <a:moveTo>
                      <a:pt x="3717" y="0"/>
                    </a:moveTo>
                    <a:cubicBezTo>
                      <a:pt x="2648" y="0"/>
                      <a:pt x="1676" y="116"/>
                      <a:pt x="1235" y="398"/>
                    </a:cubicBezTo>
                    <a:cubicBezTo>
                      <a:pt x="1" y="1131"/>
                      <a:pt x="1602" y="3333"/>
                      <a:pt x="1602" y="3333"/>
                    </a:cubicBezTo>
                    <a:cubicBezTo>
                      <a:pt x="1602" y="3333"/>
                      <a:pt x="1854" y="3496"/>
                      <a:pt x="2467" y="3496"/>
                    </a:cubicBezTo>
                    <a:cubicBezTo>
                      <a:pt x="2773" y="3496"/>
                      <a:pt x="3170" y="3455"/>
                      <a:pt x="3670" y="3333"/>
                    </a:cubicBezTo>
                    <a:cubicBezTo>
                      <a:pt x="5204" y="2933"/>
                      <a:pt x="6238" y="2566"/>
                      <a:pt x="6239" y="2566"/>
                    </a:cubicBezTo>
                    <a:lnTo>
                      <a:pt x="6239" y="2566"/>
                    </a:lnTo>
                    <a:cubicBezTo>
                      <a:pt x="6239" y="2566"/>
                      <a:pt x="5004" y="4000"/>
                      <a:pt x="5571" y="4100"/>
                    </a:cubicBezTo>
                    <a:lnTo>
                      <a:pt x="6139" y="4200"/>
                    </a:lnTo>
                    <a:lnTo>
                      <a:pt x="6339" y="5234"/>
                    </a:lnTo>
                    <a:lnTo>
                      <a:pt x="7606" y="3033"/>
                    </a:lnTo>
                    <a:cubicBezTo>
                      <a:pt x="7606" y="3033"/>
                      <a:pt x="8140" y="1432"/>
                      <a:pt x="7873" y="764"/>
                    </a:cubicBezTo>
                    <a:cubicBezTo>
                      <a:pt x="7683" y="342"/>
                      <a:pt x="5557" y="0"/>
                      <a:pt x="3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6"/>
              <p:cNvSpPr/>
              <p:nvPr/>
            </p:nvSpPr>
            <p:spPr>
              <a:xfrm>
                <a:off x="2276077" y="1279933"/>
                <a:ext cx="21023" cy="5040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2002" fill="none" extrusionOk="0">
                    <a:moveTo>
                      <a:pt x="401" y="0"/>
                    </a:moveTo>
                    <a:lnTo>
                      <a:pt x="1" y="2001"/>
                    </a:lnTo>
                    <a:lnTo>
                      <a:pt x="835" y="1935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6"/>
              <p:cNvSpPr/>
              <p:nvPr/>
            </p:nvSpPr>
            <p:spPr>
              <a:xfrm>
                <a:off x="2312206" y="1275728"/>
                <a:ext cx="10927" cy="17649"/>
              </a:xfrm>
              <a:custGeom>
                <a:avLst/>
                <a:gdLst/>
                <a:ahLst/>
                <a:cxnLst/>
                <a:rect l="l" t="t" r="r" b="b"/>
                <a:pathLst>
                  <a:path w="434" h="701" extrusionOk="0">
                    <a:moveTo>
                      <a:pt x="200" y="0"/>
                    </a:moveTo>
                    <a:cubicBezTo>
                      <a:pt x="100" y="0"/>
                      <a:pt x="0" y="134"/>
                      <a:pt x="0" y="334"/>
                    </a:cubicBezTo>
                    <a:cubicBezTo>
                      <a:pt x="0" y="534"/>
                      <a:pt x="100" y="701"/>
                      <a:pt x="200" y="701"/>
                    </a:cubicBezTo>
                    <a:cubicBezTo>
                      <a:pt x="334" y="701"/>
                      <a:pt x="434" y="534"/>
                      <a:pt x="434" y="334"/>
                    </a:cubicBezTo>
                    <a:cubicBezTo>
                      <a:pt x="434" y="134"/>
                      <a:pt x="334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6"/>
              <p:cNvSpPr/>
              <p:nvPr/>
            </p:nvSpPr>
            <p:spPr>
              <a:xfrm>
                <a:off x="2267693" y="1271524"/>
                <a:ext cx="10927" cy="17649"/>
              </a:xfrm>
              <a:custGeom>
                <a:avLst/>
                <a:gdLst/>
                <a:ahLst/>
                <a:cxnLst/>
                <a:rect l="l" t="t" r="r" b="b"/>
                <a:pathLst>
                  <a:path w="434" h="701" extrusionOk="0">
                    <a:moveTo>
                      <a:pt x="200" y="0"/>
                    </a:moveTo>
                    <a:cubicBezTo>
                      <a:pt x="100" y="0"/>
                      <a:pt x="0" y="134"/>
                      <a:pt x="0" y="334"/>
                    </a:cubicBezTo>
                    <a:cubicBezTo>
                      <a:pt x="0" y="534"/>
                      <a:pt x="100" y="701"/>
                      <a:pt x="200" y="701"/>
                    </a:cubicBezTo>
                    <a:cubicBezTo>
                      <a:pt x="334" y="701"/>
                      <a:pt x="434" y="534"/>
                      <a:pt x="434" y="334"/>
                    </a:cubicBezTo>
                    <a:cubicBezTo>
                      <a:pt x="434" y="134"/>
                      <a:pt x="334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6"/>
              <p:cNvSpPr/>
              <p:nvPr/>
            </p:nvSpPr>
            <p:spPr>
              <a:xfrm>
                <a:off x="2307146" y="1261453"/>
                <a:ext cx="28602" cy="6748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268" fill="none" extrusionOk="0">
                    <a:moveTo>
                      <a:pt x="1" y="67"/>
                    </a:moveTo>
                    <a:cubicBezTo>
                      <a:pt x="401" y="0"/>
                      <a:pt x="802" y="67"/>
                      <a:pt x="1135" y="2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6"/>
              <p:cNvSpPr/>
              <p:nvPr/>
            </p:nvSpPr>
            <p:spPr>
              <a:xfrm>
                <a:off x="2279450" y="1332831"/>
                <a:ext cx="43683" cy="14301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568" fill="none" extrusionOk="0">
                    <a:moveTo>
                      <a:pt x="0" y="301"/>
                    </a:moveTo>
                    <a:cubicBezTo>
                      <a:pt x="0" y="301"/>
                      <a:pt x="1068" y="568"/>
                      <a:pt x="1735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6"/>
              <p:cNvSpPr/>
              <p:nvPr/>
            </p:nvSpPr>
            <p:spPr>
              <a:xfrm>
                <a:off x="2517126" y="1141356"/>
                <a:ext cx="587920" cy="115917"/>
              </a:xfrm>
              <a:custGeom>
                <a:avLst/>
                <a:gdLst/>
                <a:ahLst/>
                <a:cxnLst/>
                <a:rect l="l" t="t" r="r" b="b"/>
                <a:pathLst>
                  <a:path w="23351" h="4604" extrusionOk="0">
                    <a:moveTo>
                      <a:pt x="0" y="0"/>
                    </a:moveTo>
                    <a:lnTo>
                      <a:pt x="0" y="4603"/>
                    </a:lnTo>
                    <a:lnTo>
                      <a:pt x="23350" y="4603"/>
                    </a:lnTo>
                    <a:lnTo>
                      <a:pt x="2335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6"/>
              <p:cNvSpPr/>
              <p:nvPr/>
            </p:nvSpPr>
            <p:spPr>
              <a:xfrm>
                <a:off x="2560784" y="1158149"/>
                <a:ext cx="79813" cy="75608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3003" extrusionOk="0">
                    <a:moveTo>
                      <a:pt x="1602" y="0"/>
                    </a:moveTo>
                    <a:lnTo>
                      <a:pt x="1202" y="1134"/>
                    </a:lnTo>
                    <a:lnTo>
                      <a:pt x="1" y="1134"/>
                    </a:lnTo>
                    <a:lnTo>
                      <a:pt x="1002" y="1835"/>
                    </a:lnTo>
                    <a:lnTo>
                      <a:pt x="601" y="3002"/>
                    </a:lnTo>
                    <a:lnTo>
                      <a:pt x="1602" y="2302"/>
                    </a:lnTo>
                    <a:lnTo>
                      <a:pt x="2569" y="3002"/>
                    </a:lnTo>
                    <a:lnTo>
                      <a:pt x="2202" y="1835"/>
                    </a:lnTo>
                    <a:lnTo>
                      <a:pt x="3170" y="1134"/>
                    </a:lnTo>
                    <a:lnTo>
                      <a:pt x="1969" y="1134"/>
                    </a:lnTo>
                    <a:lnTo>
                      <a:pt x="16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6"/>
              <p:cNvSpPr/>
              <p:nvPr/>
            </p:nvSpPr>
            <p:spPr>
              <a:xfrm>
                <a:off x="2666605" y="1158149"/>
                <a:ext cx="78982" cy="75608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3003" extrusionOk="0">
                    <a:moveTo>
                      <a:pt x="1569" y="0"/>
                    </a:moveTo>
                    <a:lnTo>
                      <a:pt x="1202" y="1134"/>
                    </a:lnTo>
                    <a:lnTo>
                      <a:pt x="1" y="1134"/>
                    </a:lnTo>
                    <a:lnTo>
                      <a:pt x="968" y="1835"/>
                    </a:lnTo>
                    <a:lnTo>
                      <a:pt x="601" y="3002"/>
                    </a:lnTo>
                    <a:lnTo>
                      <a:pt x="1569" y="2302"/>
                    </a:lnTo>
                    <a:lnTo>
                      <a:pt x="2536" y="3002"/>
                    </a:lnTo>
                    <a:lnTo>
                      <a:pt x="2169" y="1835"/>
                    </a:lnTo>
                    <a:lnTo>
                      <a:pt x="3136" y="1134"/>
                    </a:lnTo>
                    <a:lnTo>
                      <a:pt x="1936" y="1134"/>
                    </a:lnTo>
                    <a:lnTo>
                      <a:pt x="156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6"/>
              <p:cNvSpPr/>
              <p:nvPr/>
            </p:nvSpPr>
            <p:spPr>
              <a:xfrm>
                <a:off x="2771595" y="1158149"/>
                <a:ext cx="79813" cy="75608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3003" extrusionOk="0">
                    <a:moveTo>
                      <a:pt x="1602" y="0"/>
                    </a:moveTo>
                    <a:lnTo>
                      <a:pt x="1201" y="1134"/>
                    </a:lnTo>
                    <a:lnTo>
                      <a:pt x="0" y="1134"/>
                    </a:lnTo>
                    <a:lnTo>
                      <a:pt x="1001" y="1835"/>
                    </a:lnTo>
                    <a:lnTo>
                      <a:pt x="601" y="3002"/>
                    </a:lnTo>
                    <a:lnTo>
                      <a:pt x="1602" y="2302"/>
                    </a:lnTo>
                    <a:lnTo>
                      <a:pt x="2569" y="3002"/>
                    </a:lnTo>
                    <a:lnTo>
                      <a:pt x="2202" y="1835"/>
                    </a:lnTo>
                    <a:lnTo>
                      <a:pt x="3169" y="1134"/>
                    </a:lnTo>
                    <a:lnTo>
                      <a:pt x="1969" y="1134"/>
                    </a:lnTo>
                    <a:lnTo>
                      <a:pt x="16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6"/>
              <p:cNvSpPr/>
              <p:nvPr/>
            </p:nvSpPr>
            <p:spPr>
              <a:xfrm>
                <a:off x="2877416" y="1158149"/>
                <a:ext cx="78982" cy="75608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3003" extrusionOk="0">
                    <a:moveTo>
                      <a:pt x="1568" y="0"/>
                    </a:moveTo>
                    <a:lnTo>
                      <a:pt x="1201" y="1134"/>
                    </a:lnTo>
                    <a:lnTo>
                      <a:pt x="0" y="1134"/>
                    </a:lnTo>
                    <a:lnTo>
                      <a:pt x="968" y="1835"/>
                    </a:lnTo>
                    <a:lnTo>
                      <a:pt x="601" y="3002"/>
                    </a:lnTo>
                    <a:lnTo>
                      <a:pt x="1568" y="2302"/>
                    </a:lnTo>
                    <a:lnTo>
                      <a:pt x="2536" y="3002"/>
                    </a:lnTo>
                    <a:lnTo>
                      <a:pt x="2169" y="1835"/>
                    </a:lnTo>
                    <a:lnTo>
                      <a:pt x="3136" y="1134"/>
                    </a:lnTo>
                    <a:lnTo>
                      <a:pt x="1935" y="1134"/>
                    </a:lnTo>
                    <a:lnTo>
                      <a:pt x="15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6"/>
              <p:cNvSpPr/>
              <p:nvPr/>
            </p:nvSpPr>
            <p:spPr>
              <a:xfrm>
                <a:off x="2982406" y="1158149"/>
                <a:ext cx="79813" cy="75608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3003" extrusionOk="0">
                    <a:moveTo>
                      <a:pt x="1601" y="0"/>
                    </a:moveTo>
                    <a:lnTo>
                      <a:pt x="1201" y="1134"/>
                    </a:lnTo>
                    <a:lnTo>
                      <a:pt x="0" y="1134"/>
                    </a:lnTo>
                    <a:lnTo>
                      <a:pt x="1001" y="1835"/>
                    </a:lnTo>
                    <a:lnTo>
                      <a:pt x="601" y="3002"/>
                    </a:lnTo>
                    <a:lnTo>
                      <a:pt x="1601" y="2302"/>
                    </a:lnTo>
                    <a:lnTo>
                      <a:pt x="2569" y="3002"/>
                    </a:lnTo>
                    <a:lnTo>
                      <a:pt x="2202" y="1835"/>
                    </a:lnTo>
                    <a:lnTo>
                      <a:pt x="3169" y="1134"/>
                    </a:lnTo>
                    <a:lnTo>
                      <a:pt x="1968" y="1134"/>
                    </a:lnTo>
                    <a:lnTo>
                      <a:pt x="16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6"/>
              <p:cNvSpPr/>
              <p:nvPr/>
            </p:nvSpPr>
            <p:spPr>
              <a:xfrm>
                <a:off x="2517126" y="1315206"/>
                <a:ext cx="587920" cy="646709"/>
              </a:xfrm>
              <a:custGeom>
                <a:avLst/>
                <a:gdLst/>
                <a:ahLst/>
                <a:cxnLst/>
                <a:rect l="l" t="t" r="r" b="b"/>
                <a:pathLst>
                  <a:path w="23351" h="25686" extrusionOk="0">
                    <a:moveTo>
                      <a:pt x="0" y="0"/>
                    </a:moveTo>
                    <a:lnTo>
                      <a:pt x="0" y="25685"/>
                    </a:lnTo>
                    <a:lnTo>
                      <a:pt x="23350" y="25685"/>
                    </a:lnTo>
                    <a:lnTo>
                      <a:pt x="2335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6"/>
              <p:cNvSpPr/>
              <p:nvPr/>
            </p:nvSpPr>
            <p:spPr>
              <a:xfrm>
                <a:off x="2517126" y="2011440"/>
                <a:ext cx="587920" cy="430863"/>
              </a:xfrm>
              <a:custGeom>
                <a:avLst/>
                <a:gdLst/>
                <a:ahLst/>
                <a:cxnLst/>
                <a:rect l="l" t="t" r="r" b="b"/>
                <a:pathLst>
                  <a:path w="23351" h="17113" extrusionOk="0">
                    <a:moveTo>
                      <a:pt x="0" y="0"/>
                    </a:moveTo>
                    <a:lnTo>
                      <a:pt x="0" y="17112"/>
                    </a:lnTo>
                    <a:lnTo>
                      <a:pt x="23350" y="17112"/>
                    </a:lnTo>
                    <a:lnTo>
                      <a:pt x="2335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6"/>
              <p:cNvSpPr/>
              <p:nvPr/>
            </p:nvSpPr>
            <p:spPr>
              <a:xfrm>
                <a:off x="2203012" y="1541955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0"/>
                    </a:moveTo>
                    <a:lnTo>
                      <a:pt x="9107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6"/>
              <p:cNvSpPr/>
              <p:nvPr/>
            </p:nvSpPr>
            <p:spPr>
              <a:xfrm>
                <a:off x="2203012" y="1807351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0"/>
                    </a:moveTo>
                    <a:lnTo>
                      <a:pt x="9107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6"/>
              <p:cNvSpPr/>
              <p:nvPr/>
            </p:nvSpPr>
            <p:spPr>
              <a:xfrm>
                <a:off x="1862033" y="1530197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0"/>
                    </a:moveTo>
                    <a:lnTo>
                      <a:pt x="9107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6"/>
              <p:cNvSpPr/>
              <p:nvPr/>
            </p:nvSpPr>
            <p:spPr>
              <a:xfrm>
                <a:off x="1862033" y="1269006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0"/>
                    </a:moveTo>
                    <a:lnTo>
                      <a:pt x="9107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6"/>
              <p:cNvSpPr/>
              <p:nvPr/>
            </p:nvSpPr>
            <p:spPr>
              <a:xfrm>
                <a:off x="1862033" y="1178291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1"/>
                    </a:moveTo>
                    <a:lnTo>
                      <a:pt x="9107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6"/>
              <p:cNvSpPr/>
              <p:nvPr/>
            </p:nvSpPr>
            <p:spPr>
              <a:xfrm>
                <a:off x="2203012" y="1884621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0"/>
                    </a:moveTo>
                    <a:lnTo>
                      <a:pt x="9107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6"/>
              <p:cNvSpPr/>
              <p:nvPr/>
            </p:nvSpPr>
            <p:spPr>
              <a:xfrm>
                <a:off x="2203012" y="1961891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0"/>
                    </a:moveTo>
                    <a:lnTo>
                      <a:pt x="9107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6"/>
              <p:cNvSpPr/>
              <p:nvPr/>
            </p:nvSpPr>
            <p:spPr>
              <a:xfrm>
                <a:off x="2203012" y="2039135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1"/>
                    </a:moveTo>
                    <a:lnTo>
                      <a:pt x="9107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6"/>
              <p:cNvSpPr/>
              <p:nvPr/>
            </p:nvSpPr>
            <p:spPr>
              <a:xfrm>
                <a:off x="2203012" y="2116405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1"/>
                    </a:moveTo>
                    <a:lnTo>
                      <a:pt x="9107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6"/>
              <p:cNvSpPr/>
              <p:nvPr/>
            </p:nvSpPr>
            <p:spPr>
              <a:xfrm>
                <a:off x="2203012" y="2193675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1"/>
                    </a:moveTo>
                    <a:lnTo>
                      <a:pt x="9107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6"/>
              <p:cNvSpPr/>
              <p:nvPr/>
            </p:nvSpPr>
            <p:spPr>
              <a:xfrm>
                <a:off x="2203012" y="2270944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1"/>
                    </a:moveTo>
                    <a:lnTo>
                      <a:pt x="9107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6"/>
              <p:cNvSpPr/>
              <p:nvPr/>
            </p:nvSpPr>
            <p:spPr>
              <a:xfrm>
                <a:off x="2203012" y="2348214"/>
                <a:ext cx="229317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1" fill="none" extrusionOk="0">
                    <a:moveTo>
                      <a:pt x="1" y="0"/>
                    </a:moveTo>
                    <a:lnTo>
                      <a:pt x="9107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6"/>
              <p:cNvSpPr/>
              <p:nvPr/>
            </p:nvSpPr>
            <p:spPr>
              <a:xfrm>
                <a:off x="2203012" y="1573024"/>
                <a:ext cx="151191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005" h="1" fill="none" extrusionOk="0">
                    <a:moveTo>
                      <a:pt x="1" y="1"/>
                    </a:moveTo>
                    <a:lnTo>
                      <a:pt x="6005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6"/>
              <p:cNvSpPr/>
              <p:nvPr/>
            </p:nvSpPr>
            <p:spPr>
              <a:xfrm>
                <a:off x="2140873" y="1651981"/>
                <a:ext cx="376278" cy="99955"/>
              </a:xfrm>
              <a:custGeom>
                <a:avLst/>
                <a:gdLst/>
                <a:ahLst/>
                <a:cxnLst/>
                <a:rect l="l" t="t" r="r" b="b"/>
                <a:pathLst>
                  <a:path w="14945" h="3970" extrusionOk="0">
                    <a:moveTo>
                      <a:pt x="0" y="0"/>
                    </a:moveTo>
                    <a:lnTo>
                      <a:pt x="0" y="3970"/>
                    </a:lnTo>
                    <a:lnTo>
                      <a:pt x="14944" y="3970"/>
                    </a:lnTo>
                    <a:lnTo>
                      <a:pt x="1494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6"/>
              <p:cNvSpPr/>
              <p:nvPr/>
            </p:nvSpPr>
            <p:spPr>
              <a:xfrm>
                <a:off x="1837675" y="1342900"/>
                <a:ext cx="294803" cy="99124"/>
              </a:xfrm>
              <a:custGeom>
                <a:avLst/>
                <a:gdLst/>
                <a:ahLst/>
                <a:cxnLst/>
                <a:rect l="l" t="t" r="r" b="b"/>
                <a:pathLst>
                  <a:path w="11709" h="3937" extrusionOk="0">
                    <a:moveTo>
                      <a:pt x="0" y="1"/>
                    </a:moveTo>
                    <a:lnTo>
                      <a:pt x="0" y="3937"/>
                    </a:lnTo>
                    <a:lnTo>
                      <a:pt x="11709" y="3937"/>
                    </a:lnTo>
                    <a:lnTo>
                      <a:pt x="1170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6"/>
              <p:cNvSpPr/>
              <p:nvPr/>
            </p:nvSpPr>
            <p:spPr>
              <a:xfrm>
                <a:off x="2555748" y="1370622"/>
                <a:ext cx="287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409" h="1" fill="none" extrusionOk="0">
                    <a:moveTo>
                      <a:pt x="1" y="1"/>
                    </a:moveTo>
                    <a:lnTo>
                      <a:pt x="11409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6"/>
              <p:cNvSpPr/>
              <p:nvPr/>
            </p:nvSpPr>
            <p:spPr>
              <a:xfrm>
                <a:off x="2555748" y="2099611"/>
                <a:ext cx="287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409" h="1" fill="none" extrusionOk="0">
                    <a:moveTo>
                      <a:pt x="1" y="1"/>
                    </a:moveTo>
                    <a:lnTo>
                      <a:pt x="11409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6"/>
              <p:cNvSpPr/>
              <p:nvPr/>
            </p:nvSpPr>
            <p:spPr>
              <a:xfrm>
                <a:off x="2555748" y="1480648"/>
                <a:ext cx="1596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" fill="none" extrusionOk="0">
                    <a:moveTo>
                      <a:pt x="1" y="0"/>
                    </a:moveTo>
                    <a:lnTo>
                      <a:pt x="6339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6"/>
              <p:cNvSpPr/>
              <p:nvPr/>
            </p:nvSpPr>
            <p:spPr>
              <a:xfrm>
                <a:off x="2555748" y="1557918"/>
                <a:ext cx="1596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" fill="none" extrusionOk="0">
                    <a:moveTo>
                      <a:pt x="1" y="0"/>
                    </a:moveTo>
                    <a:lnTo>
                      <a:pt x="6339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6"/>
              <p:cNvSpPr/>
              <p:nvPr/>
            </p:nvSpPr>
            <p:spPr>
              <a:xfrm>
                <a:off x="2555748" y="1636018"/>
                <a:ext cx="1596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" fill="none" extrusionOk="0">
                    <a:moveTo>
                      <a:pt x="1" y="0"/>
                    </a:moveTo>
                    <a:lnTo>
                      <a:pt x="6339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6"/>
              <p:cNvSpPr/>
              <p:nvPr/>
            </p:nvSpPr>
            <p:spPr>
              <a:xfrm>
                <a:off x="2555748" y="1713288"/>
                <a:ext cx="1596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" fill="none" extrusionOk="0">
                    <a:moveTo>
                      <a:pt x="1" y="0"/>
                    </a:moveTo>
                    <a:lnTo>
                      <a:pt x="6339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6"/>
              <p:cNvSpPr/>
              <p:nvPr/>
            </p:nvSpPr>
            <p:spPr>
              <a:xfrm>
                <a:off x="2555748" y="1790558"/>
                <a:ext cx="1596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" fill="none" extrusionOk="0">
                    <a:moveTo>
                      <a:pt x="1" y="0"/>
                    </a:moveTo>
                    <a:lnTo>
                      <a:pt x="6339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6"/>
              <p:cNvSpPr/>
              <p:nvPr/>
            </p:nvSpPr>
            <p:spPr>
              <a:xfrm>
                <a:off x="2555748" y="1867827"/>
                <a:ext cx="1596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" fill="none" extrusionOk="0">
                    <a:moveTo>
                      <a:pt x="1" y="0"/>
                    </a:moveTo>
                    <a:lnTo>
                      <a:pt x="6339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6"/>
              <p:cNvSpPr/>
              <p:nvPr/>
            </p:nvSpPr>
            <p:spPr>
              <a:xfrm>
                <a:off x="2787558" y="1480648"/>
                <a:ext cx="160431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1" fill="none" extrusionOk="0">
                    <a:moveTo>
                      <a:pt x="0" y="0"/>
                    </a:moveTo>
                    <a:lnTo>
                      <a:pt x="6371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6"/>
              <p:cNvSpPr/>
              <p:nvPr/>
            </p:nvSpPr>
            <p:spPr>
              <a:xfrm>
                <a:off x="2787558" y="1557918"/>
                <a:ext cx="160431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1" fill="none" extrusionOk="0">
                    <a:moveTo>
                      <a:pt x="0" y="0"/>
                    </a:moveTo>
                    <a:lnTo>
                      <a:pt x="6371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6"/>
              <p:cNvSpPr/>
              <p:nvPr/>
            </p:nvSpPr>
            <p:spPr>
              <a:xfrm>
                <a:off x="2787558" y="1636018"/>
                <a:ext cx="160431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1" fill="none" extrusionOk="0">
                    <a:moveTo>
                      <a:pt x="0" y="0"/>
                    </a:moveTo>
                    <a:lnTo>
                      <a:pt x="6371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6"/>
              <p:cNvSpPr/>
              <p:nvPr/>
            </p:nvSpPr>
            <p:spPr>
              <a:xfrm>
                <a:off x="2787558" y="1713288"/>
                <a:ext cx="160431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1" fill="none" extrusionOk="0">
                    <a:moveTo>
                      <a:pt x="0" y="0"/>
                    </a:moveTo>
                    <a:lnTo>
                      <a:pt x="6371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6"/>
              <p:cNvSpPr/>
              <p:nvPr/>
            </p:nvSpPr>
            <p:spPr>
              <a:xfrm>
                <a:off x="2787558" y="1790558"/>
                <a:ext cx="160431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1" fill="none" extrusionOk="0">
                    <a:moveTo>
                      <a:pt x="0" y="0"/>
                    </a:moveTo>
                    <a:lnTo>
                      <a:pt x="6371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6"/>
              <p:cNvSpPr/>
              <p:nvPr/>
            </p:nvSpPr>
            <p:spPr>
              <a:xfrm>
                <a:off x="2787558" y="1867827"/>
                <a:ext cx="160431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1" fill="none" extrusionOk="0">
                    <a:moveTo>
                      <a:pt x="0" y="0"/>
                    </a:moveTo>
                    <a:lnTo>
                      <a:pt x="6371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6"/>
              <p:cNvSpPr/>
              <p:nvPr/>
            </p:nvSpPr>
            <p:spPr>
              <a:xfrm>
                <a:off x="2555748" y="1403378"/>
                <a:ext cx="408203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213" h="1" fill="none" extrusionOk="0">
                    <a:moveTo>
                      <a:pt x="1" y="1"/>
                    </a:moveTo>
                    <a:lnTo>
                      <a:pt x="16212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6"/>
              <p:cNvSpPr/>
              <p:nvPr/>
            </p:nvSpPr>
            <p:spPr>
              <a:xfrm>
                <a:off x="2517126" y="2155052"/>
                <a:ext cx="585402" cy="32781"/>
              </a:xfrm>
              <a:custGeom>
                <a:avLst/>
                <a:gdLst/>
                <a:ahLst/>
                <a:cxnLst/>
                <a:rect l="l" t="t" r="r" b="b"/>
                <a:pathLst>
                  <a:path w="23251" h="1302" extrusionOk="0">
                    <a:moveTo>
                      <a:pt x="0" y="0"/>
                    </a:moveTo>
                    <a:lnTo>
                      <a:pt x="0" y="1301"/>
                    </a:lnTo>
                    <a:lnTo>
                      <a:pt x="23250" y="1301"/>
                    </a:lnTo>
                    <a:lnTo>
                      <a:pt x="23250" y="0"/>
                    </a:lnTo>
                    <a:close/>
                  </a:path>
                </a:pathLst>
              </a:custGeom>
              <a:solidFill>
                <a:schemeClr val="lt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6"/>
              <p:cNvSpPr/>
              <p:nvPr/>
            </p:nvSpPr>
            <p:spPr>
              <a:xfrm>
                <a:off x="2047641" y="1017055"/>
                <a:ext cx="25" cy="495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969" fill="none" extrusionOk="0">
                    <a:moveTo>
                      <a:pt x="1" y="0"/>
                    </a:moveTo>
                    <a:lnTo>
                      <a:pt x="1" y="1968"/>
                    </a:lnTo>
                  </a:path>
                </a:pathLst>
              </a:custGeom>
              <a:noFill/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6"/>
              <p:cNvSpPr/>
              <p:nvPr/>
            </p:nvSpPr>
            <p:spPr>
              <a:xfrm>
                <a:off x="2358382" y="1017055"/>
                <a:ext cx="25" cy="495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969" fill="none" extrusionOk="0">
                    <a:moveTo>
                      <a:pt x="1" y="0"/>
                    </a:moveTo>
                    <a:lnTo>
                      <a:pt x="1" y="1968"/>
                    </a:lnTo>
                  </a:path>
                </a:pathLst>
              </a:custGeom>
              <a:noFill/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6"/>
              <p:cNvSpPr/>
              <p:nvPr/>
            </p:nvSpPr>
            <p:spPr>
              <a:xfrm>
                <a:off x="2669979" y="1017055"/>
                <a:ext cx="25" cy="495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969" fill="none" extrusionOk="0">
                    <a:moveTo>
                      <a:pt x="0" y="0"/>
                    </a:moveTo>
                    <a:lnTo>
                      <a:pt x="0" y="1968"/>
                    </a:lnTo>
                  </a:path>
                </a:pathLst>
              </a:custGeom>
              <a:noFill/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6"/>
              <p:cNvSpPr/>
              <p:nvPr/>
            </p:nvSpPr>
            <p:spPr>
              <a:xfrm>
                <a:off x="2980719" y="1017055"/>
                <a:ext cx="25" cy="495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969" fill="none" extrusionOk="0">
                    <a:moveTo>
                      <a:pt x="0" y="0"/>
                    </a:moveTo>
                    <a:lnTo>
                      <a:pt x="0" y="1968"/>
                    </a:lnTo>
                  </a:path>
                </a:pathLst>
              </a:custGeom>
              <a:noFill/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3" name="Google Shape;533;p36"/>
          <p:cNvGrpSpPr/>
          <p:nvPr/>
        </p:nvGrpSpPr>
        <p:grpSpPr>
          <a:xfrm>
            <a:off x="6624563" y="0"/>
            <a:ext cx="0" cy="5143500"/>
            <a:chOff x="1256113" y="0"/>
            <a:chExt cx="0" cy="5143500"/>
          </a:xfrm>
        </p:grpSpPr>
        <p:cxnSp>
          <p:nvCxnSpPr>
            <p:cNvPr id="534" name="Google Shape;534;p36"/>
            <p:cNvCxnSpPr/>
            <p:nvPr/>
          </p:nvCxnSpPr>
          <p:spPr>
            <a:xfrm>
              <a:off x="1256113" y="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5" name="Google Shape;535;p36"/>
            <p:cNvCxnSpPr/>
            <p:nvPr/>
          </p:nvCxnSpPr>
          <p:spPr>
            <a:xfrm>
              <a:off x="1256113" y="411480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>
          <a:extLst>
            <a:ext uri="{FF2B5EF4-FFF2-40B4-BE49-F238E27FC236}">
              <a16:creationId xmlns:a16="http://schemas.microsoft.com/office/drawing/2014/main" id="{36DDBABE-7BE0-B9FE-224E-32EAF387A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alysis Round Icon Png Png Play - vrogue.co">
            <a:extLst>
              <a:ext uri="{FF2B5EF4-FFF2-40B4-BE49-F238E27FC236}">
                <a16:creationId xmlns:a16="http://schemas.microsoft.com/office/drawing/2014/main" id="{866AD90D-35CF-FEAC-8E67-CDB83A9208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997" y="4456241"/>
            <a:ext cx="730395" cy="73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nalysis Round Icon Png Png Play - vrogue.co">
            <a:extLst>
              <a:ext uri="{FF2B5EF4-FFF2-40B4-BE49-F238E27FC236}">
                <a16:creationId xmlns:a16="http://schemas.microsoft.com/office/drawing/2014/main" id="{8B64A9A6-2E7C-36C2-D3DA-089E1F37B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9451" y="4448940"/>
            <a:ext cx="73152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screenshot of a computer program">
            <a:extLst>
              <a:ext uri="{FF2B5EF4-FFF2-40B4-BE49-F238E27FC236}">
                <a16:creationId xmlns:a16="http://schemas.microsoft.com/office/drawing/2014/main" id="{AFC1D54C-BB45-F728-122A-79049C84BCE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925" t="15102" r="6925" b="13945"/>
          <a:stretch>
            <a:fillRect/>
          </a:stretch>
        </p:blipFill>
        <p:spPr>
          <a:xfrm>
            <a:off x="1881778" y="157651"/>
            <a:ext cx="5380445" cy="208352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E37CD5-2DC9-4AF3-7DEF-F3AA67693C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6696" y="2495070"/>
            <a:ext cx="2610608" cy="243210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934473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>
          <a:extLst>
            <a:ext uri="{FF2B5EF4-FFF2-40B4-BE49-F238E27FC236}">
              <a16:creationId xmlns:a16="http://schemas.microsoft.com/office/drawing/2014/main" id="{CC08CAA0-C1E2-58CA-35CD-3E93E0035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alysis Round Icon Png Png Play - vrogue.co">
            <a:extLst>
              <a:ext uri="{FF2B5EF4-FFF2-40B4-BE49-F238E27FC236}">
                <a16:creationId xmlns:a16="http://schemas.microsoft.com/office/drawing/2014/main" id="{47A83C70-345F-B76A-FDA0-D97A942AF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997" y="4456241"/>
            <a:ext cx="730395" cy="73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nalysis Round Icon Png Png Play - vrogue.co">
            <a:extLst>
              <a:ext uri="{FF2B5EF4-FFF2-40B4-BE49-F238E27FC236}">
                <a16:creationId xmlns:a16="http://schemas.microsoft.com/office/drawing/2014/main" id="{266F8A27-F221-299F-F022-E1D46F652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9451" y="4448940"/>
            <a:ext cx="73152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screen shot of a computer program">
            <a:extLst>
              <a:ext uri="{FF2B5EF4-FFF2-40B4-BE49-F238E27FC236}">
                <a16:creationId xmlns:a16="http://schemas.microsoft.com/office/drawing/2014/main" id="{BAA5B2CE-1D25-AD25-BC50-8D52C3180B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837" t="16304" r="6695" b="15245"/>
          <a:stretch>
            <a:fillRect/>
          </a:stretch>
        </p:blipFill>
        <p:spPr>
          <a:xfrm>
            <a:off x="1601779" y="168693"/>
            <a:ext cx="5940443" cy="202844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BC2EB5-5CC7-465F-2821-422AE743F2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3087" y="2845434"/>
            <a:ext cx="3217827" cy="160074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9857481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>
          <a:extLst>
            <a:ext uri="{FF2B5EF4-FFF2-40B4-BE49-F238E27FC236}">
              <a16:creationId xmlns:a16="http://schemas.microsoft.com/office/drawing/2014/main" id="{CF11D91C-8D03-8D24-AC56-E98420C52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alysis Round Icon Png Png Play - vrogue.co">
            <a:extLst>
              <a:ext uri="{FF2B5EF4-FFF2-40B4-BE49-F238E27FC236}">
                <a16:creationId xmlns:a16="http://schemas.microsoft.com/office/drawing/2014/main" id="{1040B914-6A33-2D01-AE34-DE6DF7957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997" y="4456241"/>
            <a:ext cx="730395" cy="73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nalysis Round Icon Png Png Play - vrogue.co">
            <a:extLst>
              <a:ext uri="{FF2B5EF4-FFF2-40B4-BE49-F238E27FC236}">
                <a16:creationId xmlns:a16="http://schemas.microsoft.com/office/drawing/2014/main" id="{867C50BD-7327-EE1E-D1E1-103A01136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9451" y="4448940"/>
            <a:ext cx="73152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screenshot of a computer program">
            <a:extLst>
              <a:ext uri="{FF2B5EF4-FFF2-40B4-BE49-F238E27FC236}">
                <a16:creationId xmlns:a16="http://schemas.microsoft.com/office/drawing/2014/main" id="{F5EA384B-707C-6748-9B04-9B1AD9699F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95" t="14417" r="6373" b="13464"/>
          <a:stretch>
            <a:fillRect/>
          </a:stretch>
        </p:blipFill>
        <p:spPr>
          <a:xfrm>
            <a:off x="1860468" y="156692"/>
            <a:ext cx="5423065" cy="211776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13B6CC-EE3A-A55B-E384-DC7FC524B0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5284" y="2639857"/>
            <a:ext cx="2313432" cy="222961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820789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>
          <a:extLst>
            <a:ext uri="{FF2B5EF4-FFF2-40B4-BE49-F238E27FC236}">
              <a16:creationId xmlns:a16="http://schemas.microsoft.com/office/drawing/2014/main" id="{FC0F60D3-483D-09D6-4790-665CEA851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alysis Round Icon Png Png Play - vrogue.co">
            <a:extLst>
              <a:ext uri="{FF2B5EF4-FFF2-40B4-BE49-F238E27FC236}">
                <a16:creationId xmlns:a16="http://schemas.microsoft.com/office/drawing/2014/main" id="{C63DCC72-50C9-06BB-E0F3-426F53489D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997" y="4456241"/>
            <a:ext cx="730395" cy="73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nalysis Round Icon Png Png Play - vrogue.co">
            <a:extLst>
              <a:ext uri="{FF2B5EF4-FFF2-40B4-BE49-F238E27FC236}">
                <a16:creationId xmlns:a16="http://schemas.microsoft.com/office/drawing/2014/main" id="{61332401-0D99-6282-D0CD-7809C01E2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9451" y="4448940"/>
            <a:ext cx="73152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screenshot of a computer program">
            <a:extLst>
              <a:ext uri="{FF2B5EF4-FFF2-40B4-BE49-F238E27FC236}">
                <a16:creationId xmlns:a16="http://schemas.microsoft.com/office/drawing/2014/main" id="{DC293967-FC85-FB5B-446D-1C5888D1B9B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112" t="16113" r="6795" b="15806"/>
          <a:stretch>
            <a:fillRect/>
          </a:stretch>
        </p:blipFill>
        <p:spPr>
          <a:xfrm>
            <a:off x="1614715" y="203203"/>
            <a:ext cx="5914571" cy="201748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8351EC-C0DD-692A-57EB-3578BCE328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3870" y="2682129"/>
            <a:ext cx="4576261" cy="197089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4476830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>
          <a:extLst>
            <a:ext uri="{FF2B5EF4-FFF2-40B4-BE49-F238E27FC236}">
              <a16:creationId xmlns:a16="http://schemas.microsoft.com/office/drawing/2014/main" id="{3D1B9E83-5EDD-FF7C-0981-28FAC8FB9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alysis Round Icon Png Png Play - vrogue.co">
            <a:extLst>
              <a:ext uri="{FF2B5EF4-FFF2-40B4-BE49-F238E27FC236}">
                <a16:creationId xmlns:a16="http://schemas.microsoft.com/office/drawing/2014/main" id="{741532E7-2239-EE16-34DF-BB6DD7F3F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997" y="4456241"/>
            <a:ext cx="730395" cy="73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nalysis Round Icon Png Png Play - vrogue.co">
            <a:extLst>
              <a:ext uri="{FF2B5EF4-FFF2-40B4-BE49-F238E27FC236}">
                <a16:creationId xmlns:a16="http://schemas.microsoft.com/office/drawing/2014/main" id="{FFDB6C46-C1C1-B489-94AF-C82C7F98E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9451" y="4448940"/>
            <a:ext cx="73152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black screen with green and purple text">
            <a:extLst>
              <a:ext uri="{FF2B5EF4-FFF2-40B4-BE49-F238E27FC236}">
                <a16:creationId xmlns:a16="http://schemas.microsoft.com/office/drawing/2014/main" id="{B32C4821-3425-3085-FD7B-D8A05A9710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992" t="11259" r="3992" b="11259"/>
          <a:stretch>
            <a:fillRect/>
          </a:stretch>
        </p:blipFill>
        <p:spPr>
          <a:xfrm>
            <a:off x="747486" y="209551"/>
            <a:ext cx="7649028" cy="219891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9127AB2-8257-A6E0-D241-AB18E2E4FA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8211" y="2932708"/>
            <a:ext cx="6147579" cy="145522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419720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>
          <a:extLst>
            <a:ext uri="{FF2B5EF4-FFF2-40B4-BE49-F238E27FC236}">
              <a16:creationId xmlns:a16="http://schemas.microsoft.com/office/drawing/2014/main" id="{2902B930-47A4-27AF-938C-0683A4F7D6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alysis Round Icon Png Png Play - vrogue.co">
            <a:extLst>
              <a:ext uri="{FF2B5EF4-FFF2-40B4-BE49-F238E27FC236}">
                <a16:creationId xmlns:a16="http://schemas.microsoft.com/office/drawing/2014/main" id="{D0D5DC24-4C30-EC06-87B6-7D21E1C67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997" y="4456241"/>
            <a:ext cx="730395" cy="73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nalysis Round Icon Png Png Play - vrogue.co">
            <a:extLst>
              <a:ext uri="{FF2B5EF4-FFF2-40B4-BE49-F238E27FC236}">
                <a16:creationId xmlns:a16="http://schemas.microsoft.com/office/drawing/2014/main" id="{70C0D8DD-E7F2-1AC2-28C2-7522E3F18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9451" y="4448940"/>
            <a:ext cx="73152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873E15-B21A-11CD-B906-E4A941EE2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4756" y="2490242"/>
            <a:ext cx="3294488" cy="238369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8" name="Picture 7" descr="A screenshot of a computer">
            <a:extLst>
              <a:ext uri="{FF2B5EF4-FFF2-40B4-BE49-F238E27FC236}">
                <a16:creationId xmlns:a16="http://schemas.microsoft.com/office/drawing/2014/main" id="{0B7AA913-0B88-29EF-E1E9-27B5ABD233F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136" t="11387" r="5392" b="11599"/>
          <a:stretch>
            <a:fillRect/>
          </a:stretch>
        </p:blipFill>
        <p:spPr>
          <a:xfrm>
            <a:off x="2068286" y="188685"/>
            <a:ext cx="5080000" cy="197394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2277789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>
          <a:extLst>
            <a:ext uri="{FF2B5EF4-FFF2-40B4-BE49-F238E27FC236}">
              <a16:creationId xmlns:a16="http://schemas.microsoft.com/office/drawing/2014/main" id="{D99033F8-ED4C-F4C3-59D6-89F78668E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alysis Round Icon Png Png Play - vrogue.co">
            <a:extLst>
              <a:ext uri="{FF2B5EF4-FFF2-40B4-BE49-F238E27FC236}">
                <a16:creationId xmlns:a16="http://schemas.microsoft.com/office/drawing/2014/main" id="{B6825A2C-DB7C-97FC-BC09-54D1B6D64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997" y="4456241"/>
            <a:ext cx="730395" cy="73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nalysis Round Icon Png Png Play - vrogue.co">
            <a:extLst>
              <a:ext uri="{FF2B5EF4-FFF2-40B4-BE49-F238E27FC236}">
                <a16:creationId xmlns:a16="http://schemas.microsoft.com/office/drawing/2014/main" id="{DAEB3559-B2ED-C404-5EB6-4F008022F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9451" y="4448940"/>
            <a:ext cx="73152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screenshot of a computer program">
            <a:extLst>
              <a:ext uri="{FF2B5EF4-FFF2-40B4-BE49-F238E27FC236}">
                <a16:creationId xmlns:a16="http://schemas.microsoft.com/office/drawing/2014/main" id="{DD8D0BFD-D417-209C-E55F-7375468AB7F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471" t="14323" r="7239" b="13601"/>
          <a:stretch>
            <a:fillRect/>
          </a:stretch>
        </p:blipFill>
        <p:spPr>
          <a:xfrm>
            <a:off x="2150753" y="150427"/>
            <a:ext cx="4842494" cy="213755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CAC555-118B-ECDA-F80A-1E0089BC6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4566" y="2535638"/>
            <a:ext cx="3134868" cy="245257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202237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>
          <a:extLst>
            <a:ext uri="{FF2B5EF4-FFF2-40B4-BE49-F238E27FC236}">
              <a16:creationId xmlns:a16="http://schemas.microsoft.com/office/drawing/2014/main" id="{1F7A5F86-8CAB-B298-6B8A-25206164A7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3" name="Google Shape;1773;p68">
            <a:extLst>
              <a:ext uri="{FF2B5EF4-FFF2-40B4-BE49-F238E27FC236}">
                <a16:creationId xmlns:a16="http://schemas.microsoft.com/office/drawing/2014/main" id="{BADF4C60-20F6-D775-E795-386A63341DB1}"/>
              </a:ext>
            </a:extLst>
          </p:cNvPr>
          <p:cNvGrpSpPr/>
          <p:nvPr/>
        </p:nvGrpSpPr>
        <p:grpSpPr>
          <a:xfrm>
            <a:off x="5032970" y="687032"/>
            <a:ext cx="3385957" cy="3769394"/>
            <a:chOff x="5053544" y="687032"/>
            <a:chExt cx="3385957" cy="3769394"/>
          </a:xfrm>
        </p:grpSpPr>
        <p:sp>
          <p:nvSpPr>
            <p:cNvPr id="804" name="Google Shape;1774;p68">
              <a:extLst>
                <a:ext uri="{FF2B5EF4-FFF2-40B4-BE49-F238E27FC236}">
                  <a16:creationId xmlns:a16="http://schemas.microsoft.com/office/drawing/2014/main" id="{54A7279A-FF9D-726B-F270-DFB3B06BD463}"/>
                </a:ext>
              </a:extLst>
            </p:cNvPr>
            <p:cNvSpPr/>
            <p:nvPr/>
          </p:nvSpPr>
          <p:spPr>
            <a:xfrm>
              <a:off x="7724351" y="1943200"/>
              <a:ext cx="715151" cy="1627212"/>
            </a:xfrm>
            <a:custGeom>
              <a:avLst/>
              <a:gdLst/>
              <a:ahLst/>
              <a:cxnLst/>
              <a:rect l="l" t="t" r="r" b="b"/>
              <a:pathLst>
                <a:path w="24929" h="56722" extrusionOk="0">
                  <a:moveTo>
                    <a:pt x="23549" y="1"/>
                  </a:moveTo>
                  <a:cubicBezTo>
                    <a:pt x="23468" y="1"/>
                    <a:pt x="23417" y="10"/>
                    <a:pt x="23417" y="10"/>
                  </a:cubicBezTo>
                  <a:lnTo>
                    <a:pt x="11142" y="110"/>
                  </a:lnTo>
                  <a:cubicBezTo>
                    <a:pt x="11142" y="110"/>
                    <a:pt x="11089" y="104"/>
                    <a:pt x="11008" y="104"/>
                  </a:cubicBezTo>
                  <a:cubicBezTo>
                    <a:pt x="10764" y="104"/>
                    <a:pt x="10258" y="160"/>
                    <a:pt x="10107" y="611"/>
                  </a:cubicBezTo>
                  <a:cubicBezTo>
                    <a:pt x="10107" y="611"/>
                    <a:pt x="7973" y="5981"/>
                    <a:pt x="7873" y="7916"/>
                  </a:cubicBezTo>
                  <a:cubicBezTo>
                    <a:pt x="7772" y="9851"/>
                    <a:pt x="8306" y="9550"/>
                    <a:pt x="7472" y="12086"/>
                  </a:cubicBezTo>
                  <a:cubicBezTo>
                    <a:pt x="6638" y="14654"/>
                    <a:pt x="4337" y="20625"/>
                    <a:pt x="3002" y="25495"/>
                  </a:cubicBezTo>
                  <a:cubicBezTo>
                    <a:pt x="1234" y="32033"/>
                    <a:pt x="767" y="38971"/>
                    <a:pt x="667" y="45710"/>
                  </a:cubicBezTo>
                  <a:cubicBezTo>
                    <a:pt x="667" y="46810"/>
                    <a:pt x="0" y="56150"/>
                    <a:pt x="1668" y="56150"/>
                  </a:cubicBezTo>
                  <a:cubicBezTo>
                    <a:pt x="2480" y="56150"/>
                    <a:pt x="7169" y="56722"/>
                    <a:pt x="10994" y="56722"/>
                  </a:cubicBezTo>
                  <a:cubicBezTo>
                    <a:pt x="13769" y="56722"/>
                    <a:pt x="16089" y="56421"/>
                    <a:pt x="16145" y="55383"/>
                  </a:cubicBezTo>
                  <a:cubicBezTo>
                    <a:pt x="16779" y="45443"/>
                    <a:pt x="14978" y="35736"/>
                    <a:pt x="18413" y="26096"/>
                  </a:cubicBezTo>
                  <a:cubicBezTo>
                    <a:pt x="19748" y="22360"/>
                    <a:pt x="21282" y="18390"/>
                    <a:pt x="22450" y="14487"/>
                  </a:cubicBezTo>
                  <a:cubicBezTo>
                    <a:pt x="23584" y="10551"/>
                    <a:pt x="23784" y="6481"/>
                    <a:pt x="24518" y="2479"/>
                  </a:cubicBezTo>
                  <a:cubicBezTo>
                    <a:pt x="24929" y="203"/>
                    <a:pt x="23921" y="1"/>
                    <a:pt x="23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1775;p68">
              <a:extLst>
                <a:ext uri="{FF2B5EF4-FFF2-40B4-BE49-F238E27FC236}">
                  <a16:creationId xmlns:a16="http://schemas.microsoft.com/office/drawing/2014/main" id="{413D65FB-E408-B290-4AB8-617E2133213D}"/>
                </a:ext>
              </a:extLst>
            </p:cNvPr>
            <p:cNvSpPr/>
            <p:nvPr/>
          </p:nvSpPr>
          <p:spPr>
            <a:xfrm>
              <a:off x="7950179" y="1943200"/>
              <a:ext cx="480401" cy="391097"/>
            </a:xfrm>
            <a:custGeom>
              <a:avLst/>
              <a:gdLst/>
              <a:ahLst/>
              <a:cxnLst/>
              <a:rect l="l" t="t" r="r" b="b"/>
              <a:pathLst>
                <a:path w="16746" h="13633" extrusionOk="0">
                  <a:moveTo>
                    <a:pt x="15681" y="0"/>
                  </a:moveTo>
                  <a:cubicBezTo>
                    <a:pt x="15598" y="0"/>
                    <a:pt x="15545" y="10"/>
                    <a:pt x="15545" y="10"/>
                  </a:cubicBezTo>
                  <a:lnTo>
                    <a:pt x="3270" y="110"/>
                  </a:lnTo>
                  <a:cubicBezTo>
                    <a:pt x="3270" y="110"/>
                    <a:pt x="3217" y="104"/>
                    <a:pt x="3136" y="104"/>
                  </a:cubicBezTo>
                  <a:cubicBezTo>
                    <a:pt x="2892" y="104"/>
                    <a:pt x="2386" y="160"/>
                    <a:pt x="2235" y="611"/>
                  </a:cubicBezTo>
                  <a:cubicBezTo>
                    <a:pt x="2235" y="611"/>
                    <a:pt x="134" y="5981"/>
                    <a:pt x="34" y="7916"/>
                  </a:cubicBezTo>
                  <a:cubicBezTo>
                    <a:pt x="1" y="8416"/>
                    <a:pt x="1" y="8950"/>
                    <a:pt x="67" y="9450"/>
                  </a:cubicBezTo>
                  <a:lnTo>
                    <a:pt x="334" y="9851"/>
                  </a:lnTo>
                  <a:cubicBezTo>
                    <a:pt x="334" y="9851"/>
                    <a:pt x="734" y="13420"/>
                    <a:pt x="5605" y="13620"/>
                  </a:cubicBezTo>
                  <a:cubicBezTo>
                    <a:pt x="5808" y="13628"/>
                    <a:pt x="6007" y="13632"/>
                    <a:pt x="6203" y="13632"/>
                  </a:cubicBezTo>
                  <a:cubicBezTo>
                    <a:pt x="10671" y="13632"/>
                    <a:pt x="13252" y="11495"/>
                    <a:pt x="14211" y="9450"/>
                  </a:cubicBezTo>
                  <a:cubicBezTo>
                    <a:pt x="15245" y="7315"/>
                    <a:pt x="15645" y="3880"/>
                    <a:pt x="16446" y="1845"/>
                  </a:cubicBezTo>
                  <a:cubicBezTo>
                    <a:pt x="16546" y="1611"/>
                    <a:pt x="16646" y="1411"/>
                    <a:pt x="16746" y="1211"/>
                  </a:cubicBezTo>
                  <a:cubicBezTo>
                    <a:pt x="16642" y="121"/>
                    <a:pt x="15973" y="0"/>
                    <a:pt x="15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1776;p68">
              <a:extLst>
                <a:ext uri="{FF2B5EF4-FFF2-40B4-BE49-F238E27FC236}">
                  <a16:creationId xmlns:a16="http://schemas.microsoft.com/office/drawing/2014/main" id="{B23A805F-281A-E4FC-BFF9-82D1FCCD0A00}"/>
                </a:ext>
              </a:extLst>
            </p:cNvPr>
            <p:cNvSpPr/>
            <p:nvPr/>
          </p:nvSpPr>
          <p:spPr>
            <a:xfrm>
              <a:off x="8140606" y="1945380"/>
              <a:ext cx="296686" cy="1610574"/>
            </a:xfrm>
            <a:custGeom>
              <a:avLst/>
              <a:gdLst/>
              <a:ahLst/>
              <a:cxnLst/>
              <a:rect l="l" t="t" r="r" b="b"/>
              <a:pathLst>
                <a:path w="10342" h="56142" extrusionOk="0">
                  <a:moveTo>
                    <a:pt x="9407" y="1"/>
                  </a:moveTo>
                  <a:cubicBezTo>
                    <a:pt x="8473" y="1602"/>
                    <a:pt x="7739" y="3303"/>
                    <a:pt x="7239" y="5105"/>
                  </a:cubicBezTo>
                  <a:cubicBezTo>
                    <a:pt x="6405" y="8073"/>
                    <a:pt x="6906" y="8907"/>
                    <a:pt x="6105" y="14011"/>
                  </a:cubicBezTo>
                  <a:cubicBezTo>
                    <a:pt x="5271" y="19115"/>
                    <a:pt x="2302" y="24852"/>
                    <a:pt x="1168" y="30122"/>
                  </a:cubicBezTo>
                  <a:cubicBezTo>
                    <a:pt x="1" y="35426"/>
                    <a:pt x="501" y="54006"/>
                    <a:pt x="668" y="54840"/>
                  </a:cubicBezTo>
                  <a:cubicBezTo>
                    <a:pt x="734" y="55274"/>
                    <a:pt x="768" y="55707"/>
                    <a:pt x="734" y="56141"/>
                  </a:cubicBezTo>
                  <a:cubicBezTo>
                    <a:pt x="1302" y="55941"/>
                    <a:pt x="1635" y="55641"/>
                    <a:pt x="1668" y="55274"/>
                  </a:cubicBezTo>
                  <a:cubicBezTo>
                    <a:pt x="2269" y="45333"/>
                    <a:pt x="468" y="35660"/>
                    <a:pt x="3937" y="25986"/>
                  </a:cubicBezTo>
                  <a:cubicBezTo>
                    <a:pt x="5271" y="22250"/>
                    <a:pt x="6805" y="18281"/>
                    <a:pt x="7940" y="14378"/>
                  </a:cubicBezTo>
                  <a:cubicBezTo>
                    <a:pt x="9074" y="10442"/>
                    <a:pt x="9274" y="6372"/>
                    <a:pt x="10008" y="2369"/>
                  </a:cubicBezTo>
                  <a:cubicBezTo>
                    <a:pt x="10341" y="701"/>
                    <a:pt x="9841" y="168"/>
                    <a:pt x="94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1777;p68">
              <a:extLst>
                <a:ext uri="{FF2B5EF4-FFF2-40B4-BE49-F238E27FC236}">
                  <a16:creationId xmlns:a16="http://schemas.microsoft.com/office/drawing/2014/main" id="{DEEF609F-30CF-4428-018B-85648C0CBC41}"/>
                </a:ext>
              </a:extLst>
            </p:cNvPr>
            <p:cNvSpPr/>
            <p:nvPr/>
          </p:nvSpPr>
          <p:spPr>
            <a:xfrm>
              <a:off x="7168358" y="3707466"/>
              <a:ext cx="930163" cy="746219"/>
            </a:xfrm>
            <a:custGeom>
              <a:avLst/>
              <a:gdLst/>
              <a:ahLst/>
              <a:cxnLst/>
              <a:rect l="l" t="t" r="r" b="b"/>
              <a:pathLst>
                <a:path w="32424" h="26012" extrusionOk="0">
                  <a:moveTo>
                    <a:pt x="12910" y="1"/>
                  </a:moveTo>
                  <a:lnTo>
                    <a:pt x="12910" y="7239"/>
                  </a:lnTo>
                  <a:lnTo>
                    <a:pt x="14544" y="7239"/>
                  </a:lnTo>
                  <a:lnTo>
                    <a:pt x="14544" y="18881"/>
                  </a:lnTo>
                  <a:lnTo>
                    <a:pt x="1" y="23551"/>
                  </a:lnTo>
                  <a:lnTo>
                    <a:pt x="1" y="24685"/>
                  </a:lnTo>
                  <a:cubicBezTo>
                    <a:pt x="1" y="25569"/>
                    <a:pt x="660" y="26011"/>
                    <a:pt x="1318" y="26011"/>
                  </a:cubicBezTo>
                  <a:cubicBezTo>
                    <a:pt x="1977" y="26011"/>
                    <a:pt x="2636" y="25569"/>
                    <a:pt x="2636" y="24685"/>
                  </a:cubicBezTo>
                  <a:lnTo>
                    <a:pt x="2636" y="24518"/>
                  </a:lnTo>
                  <a:lnTo>
                    <a:pt x="14811" y="23117"/>
                  </a:lnTo>
                  <a:lnTo>
                    <a:pt x="14811" y="24852"/>
                  </a:lnTo>
                  <a:cubicBezTo>
                    <a:pt x="14811" y="25619"/>
                    <a:pt x="15387" y="26003"/>
                    <a:pt x="15962" y="26003"/>
                  </a:cubicBezTo>
                  <a:cubicBezTo>
                    <a:pt x="16538" y="26003"/>
                    <a:pt x="17113" y="25619"/>
                    <a:pt x="17113" y="24852"/>
                  </a:cubicBezTo>
                  <a:lnTo>
                    <a:pt x="17113" y="23051"/>
                  </a:lnTo>
                  <a:lnTo>
                    <a:pt x="29789" y="24518"/>
                  </a:lnTo>
                  <a:lnTo>
                    <a:pt x="29789" y="24685"/>
                  </a:lnTo>
                  <a:cubicBezTo>
                    <a:pt x="29789" y="25569"/>
                    <a:pt x="30448" y="26011"/>
                    <a:pt x="31106" y="26011"/>
                  </a:cubicBezTo>
                  <a:cubicBezTo>
                    <a:pt x="31765" y="26011"/>
                    <a:pt x="32424" y="25569"/>
                    <a:pt x="32424" y="24685"/>
                  </a:cubicBezTo>
                  <a:lnTo>
                    <a:pt x="32424" y="23551"/>
                  </a:lnTo>
                  <a:lnTo>
                    <a:pt x="17447" y="18781"/>
                  </a:lnTo>
                  <a:lnTo>
                    <a:pt x="17346" y="18681"/>
                  </a:lnTo>
                  <a:lnTo>
                    <a:pt x="17346" y="7239"/>
                  </a:lnTo>
                  <a:lnTo>
                    <a:pt x="19014" y="7239"/>
                  </a:lnTo>
                  <a:lnTo>
                    <a:pt x="190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1778;p68">
              <a:extLst>
                <a:ext uri="{FF2B5EF4-FFF2-40B4-BE49-F238E27FC236}">
                  <a16:creationId xmlns:a16="http://schemas.microsoft.com/office/drawing/2014/main" id="{0E97DED5-E94F-2DC6-630F-4B87A32EB852}"/>
                </a:ext>
              </a:extLst>
            </p:cNvPr>
            <p:cNvSpPr/>
            <p:nvPr/>
          </p:nvSpPr>
          <p:spPr>
            <a:xfrm>
              <a:off x="7081292" y="3499468"/>
              <a:ext cx="1133988" cy="241176"/>
            </a:xfrm>
            <a:custGeom>
              <a:avLst/>
              <a:gdLst/>
              <a:ahLst/>
              <a:cxnLst/>
              <a:rect l="l" t="t" r="r" b="b"/>
              <a:pathLst>
                <a:path w="39529" h="8407" extrusionOk="0">
                  <a:moveTo>
                    <a:pt x="1668" y="0"/>
                  </a:moveTo>
                  <a:cubicBezTo>
                    <a:pt x="734" y="0"/>
                    <a:pt x="0" y="734"/>
                    <a:pt x="0" y="1668"/>
                  </a:cubicBezTo>
                  <a:lnTo>
                    <a:pt x="0" y="6738"/>
                  </a:lnTo>
                  <a:cubicBezTo>
                    <a:pt x="0" y="7672"/>
                    <a:pt x="734" y="8406"/>
                    <a:pt x="1668" y="8406"/>
                  </a:cubicBezTo>
                  <a:lnTo>
                    <a:pt x="37861" y="8406"/>
                  </a:lnTo>
                  <a:cubicBezTo>
                    <a:pt x="38761" y="8406"/>
                    <a:pt x="39528" y="7672"/>
                    <a:pt x="39528" y="6738"/>
                  </a:cubicBezTo>
                  <a:lnTo>
                    <a:pt x="39528" y="1668"/>
                  </a:lnTo>
                  <a:cubicBezTo>
                    <a:pt x="39528" y="734"/>
                    <a:pt x="38761" y="0"/>
                    <a:pt x="378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1779;p68">
              <a:extLst>
                <a:ext uri="{FF2B5EF4-FFF2-40B4-BE49-F238E27FC236}">
                  <a16:creationId xmlns:a16="http://schemas.microsoft.com/office/drawing/2014/main" id="{E094A9B0-CB2C-31C7-72E0-BD25F9D7B252}"/>
                </a:ext>
              </a:extLst>
            </p:cNvPr>
            <p:cNvSpPr/>
            <p:nvPr/>
          </p:nvSpPr>
          <p:spPr>
            <a:xfrm>
              <a:off x="5116714" y="2822902"/>
              <a:ext cx="2842099" cy="1633524"/>
            </a:xfrm>
            <a:custGeom>
              <a:avLst/>
              <a:gdLst/>
              <a:ahLst/>
              <a:cxnLst/>
              <a:rect l="l" t="t" r="r" b="b"/>
              <a:pathLst>
                <a:path w="99071" h="56942" extrusionOk="0">
                  <a:moveTo>
                    <a:pt x="0" y="0"/>
                  </a:moveTo>
                  <a:lnTo>
                    <a:pt x="0" y="56941"/>
                  </a:lnTo>
                  <a:lnTo>
                    <a:pt x="99071" y="56941"/>
                  </a:lnTo>
                  <a:lnTo>
                    <a:pt x="99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1780;p68">
              <a:extLst>
                <a:ext uri="{FF2B5EF4-FFF2-40B4-BE49-F238E27FC236}">
                  <a16:creationId xmlns:a16="http://schemas.microsoft.com/office/drawing/2014/main" id="{59B6EF60-FD19-A884-C31F-AF9004883FED}"/>
                </a:ext>
              </a:extLst>
            </p:cNvPr>
            <p:cNvSpPr/>
            <p:nvPr/>
          </p:nvSpPr>
          <p:spPr>
            <a:xfrm>
              <a:off x="5118608" y="2862147"/>
              <a:ext cx="2838313" cy="44982"/>
            </a:xfrm>
            <a:custGeom>
              <a:avLst/>
              <a:gdLst/>
              <a:ahLst/>
              <a:cxnLst/>
              <a:rect l="l" t="t" r="r" b="b"/>
              <a:pathLst>
                <a:path w="98939" h="1568" extrusionOk="0">
                  <a:moveTo>
                    <a:pt x="1" y="0"/>
                  </a:moveTo>
                  <a:lnTo>
                    <a:pt x="1" y="1568"/>
                  </a:lnTo>
                  <a:lnTo>
                    <a:pt x="98938" y="1568"/>
                  </a:lnTo>
                  <a:lnTo>
                    <a:pt x="989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1781;p68">
              <a:extLst>
                <a:ext uri="{FF2B5EF4-FFF2-40B4-BE49-F238E27FC236}">
                  <a16:creationId xmlns:a16="http://schemas.microsoft.com/office/drawing/2014/main" id="{9CF466B4-84DE-4988-35DA-5250B0C1AF2A}"/>
                </a:ext>
              </a:extLst>
            </p:cNvPr>
            <p:cNvSpPr/>
            <p:nvPr/>
          </p:nvSpPr>
          <p:spPr>
            <a:xfrm>
              <a:off x="5053544" y="2796108"/>
              <a:ext cx="2926326" cy="70829"/>
            </a:xfrm>
            <a:custGeom>
              <a:avLst/>
              <a:gdLst/>
              <a:ahLst/>
              <a:cxnLst/>
              <a:rect l="l" t="t" r="r" b="b"/>
              <a:pathLst>
                <a:path w="102007" h="2469" extrusionOk="0">
                  <a:moveTo>
                    <a:pt x="0" y="0"/>
                  </a:moveTo>
                  <a:lnTo>
                    <a:pt x="0" y="2469"/>
                  </a:lnTo>
                  <a:lnTo>
                    <a:pt x="102007" y="2469"/>
                  </a:lnTo>
                  <a:lnTo>
                    <a:pt x="1020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1782;p68">
              <a:extLst>
                <a:ext uri="{FF2B5EF4-FFF2-40B4-BE49-F238E27FC236}">
                  <a16:creationId xmlns:a16="http://schemas.microsoft.com/office/drawing/2014/main" id="{5D8F872A-DDFB-6908-671B-98FB85B96ECB}"/>
                </a:ext>
              </a:extLst>
            </p:cNvPr>
            <p:cNvSpPr/>
            <p:nvPr/>
          </p:nvSpPr>
          <p:spPr>
            <a:xfrm>
              <a:off x="5899723" y="2654478"/>
              <a:ext cx="159847" cy="322505"/>
            </a:xfrm>
            <a:custGeom>
              <a:avLst/>
              <a:gdLst/>
              <a:ahLst/>
              <a:cxnLst/>
              <a:rect l="l" t="t" r="r" b="b"/>
              <a:pathLst>
                <a:path w="5572" h="11242" extrusionOk="0">
                  <a:moveTo>
                    <a:pt x="4404" y="1"/>
                  </a:moveTo>
                  <a:lnTo>
                    <a:pt x="668" y="701"/>
                  </a:lnTo>
                  <a:cubicBezTo>
                    <a:pt x="234" y="1268"/>
                    <a:pt x="0" y="1969"/>
                    <a:pt x="0" y="2703"/>
                  </a:cubicBezTo>
                  <a:cubicBezTo>
                    <a:pt x="67" y="3737"/>
                    <a:pt x="1235" y="6205"/>
                    <a:pt x="1235" y="6205"/>
                  </a:cubicBezTo>
                  <a:cubicBezTo>
                    <a:pt x="1235" y="6205"/>
                    <a:pt x="100" y="7906"/>
                    <a:pt x="134" y="8340"/>
                  </a:cubicBezTo>
                  <a:cubicBezTo>
                    <a:pt x="143" y="8393"/>
                    <a:pt x="172" y="8416"/>
                    <a:pt x="217" y="8416"/>
                  </a:cubicBezTo>
                  <a:cubicBezTo>
                    <a:pt x="508" y="8416"/>
                    <a:pt x="1434" y="7440"/>
                    <a:pt x="1435" y="7439"/>
                  </a:cubicBezTo>
                  <a:lnTo>
                    <a:pt x="1435" y="7439"/>
                  </a:lnTo>
                  <a:cubicBezTo>
                    <a:pt x="1434" y="7440"/>
                    <a:pt x="334" y="8940"/>
                    <a:pt x="701" y="9140"/>
                  </a:cubicBezTo>
                  <a:cubicBezTo>
                    <a:pt x="730" y="9158"/>
                    <a:pt x="765" y="9166"/>
                    <a:pt x="804" y="9166"/>
                  </a:cubicBezTo>
                  <a:cubicBezTo>
                    <a:pt x="1209" y="9166"/>
                    <a:pt x="2068" y="8307"/>
                    <a:pt x="2069" y="8307"/>
                  </a:cubicBezTo>
                  <a:lnTo>
                    <a:pt x="2069" y="8307"/>
                  </a:lnTo>
                  <a:cubicBezTo>
                    <a:pt x="2068" y="8307"/>
                    <a:pt x="1435" y="10108"/>
                    <a:pt x="1802" y="10175"/>
                  </a:cubicBezTo>
                  <a:cubicBezTo>
                    <a:pt x="1810" y="10176"/>
                    <a:pt x="1818" y="10177"/>
                    <a:pt x="1827" y="10177"/>
                  </a:cubicBezTo>
                  <a:cubicBezTo>
                    <a:pt x="2182" y="10177"/>
                    <a:pt x="3102" y="8907"/>
                    <a:pt x="3103" y="8907"/>
                  </a:cubicBezTo>
                  <a:lnTo>
                    <a:pt x="3103" y="8907"/>
                  </a:lnTo>
                  <a:cubicBezTo>
                    <a:pt x="2802" y="9607"/>
                    <a:pt x="2636" y="10375"/>
                    <a:pt x="2602" y="11109"/>
                  </a:cubicBezTo>
                  <a:cubicBezTo>
                    <a:pt x="2609" y="11200"/>
                    <a:pt x="2644" y="11242"/>
                    <a:pt x="2701" y="11242"/>
                  </a:cubicBezTo>
                  <a:cubicBezTo>
                    <a:pt x="3203" y="11242"/>
                    <a:pt x="5444" y="7961"/>
                    <a:pt x="5504" y="6672"/>
                  </a:cubicBezTo>
                  <a:cubicBezTo>
                    <a:pt x="5571" y="5204"/>
                    <a:pt x="4404" y="1"/>
                    <a:pt x="44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1783;p68">
              <a:extLst>
                <a:ext uri="{FF2B5EF4-FFF2-40B4-BE49-F238E27FC236}">
                  <a16:creationId xmlns:a16="http://schemas.microsoft.com/office/drawing/2014/main" id="{DA2F8258-F17A-A15F-F201-0FA310D6148B}"/>
                </a:ext>
              </a:extLst>
            </p:cNvPr>
            <p:cNvSpPr/>
            <p:nvPr/>
          </p:nvSpPr>
          <p:spPr>
            <a:xfrm>
              <a:off x="5899723" y="2654478"/>
              <a:ext cx="159847" cy="322505"/>
            </a:xfrm>
            <a:custGeom>
              <a:avLst/>
              <a:gdLst/>
              <a:ahLst/>
              <a:cxnLst/>
              <a:rect l="l" t="t" r="r" b="b"/>
              <a:pathLst>
                <a:path w="5572" h="11242" extrusionOk="0">
                  <a:moveTo>
                    <a:pt x="4404" y="1"/>
                  </a:moveTo>
                  <a:lnTo>
                    <a:pt x="668" y="701"/>
                  </a:lnTo>
                  <a:cubicBezTo>
                    <a:pt x="234" y="1268"/>
                    <a:pt x="0" y="1969"/>
                    <a:pt x="0" y="2703"/>
                  </a:cubicBezTo>
                  <a:cubicBezTo>
                    <a:pt x="67" y="3737"/>
                    <a:pt x="1235" y="6205"/>
                    <a:pt x="1235" y="6205"/>
                  </a:cubicBezTo>
                  <a:cubicBezTo>
                    <a:pt x="1235" y="6205"/>
                    <a:pt x="100" y="7906"/>
                    <a:pt x="134" y="8340"/>
                  </a:cubicBezTo>
                  <a:cubicBezTo>
                    <a:pt x="143" y="8393"/>
                    <a:pt x="172" y="8416"/>
                    <a:pt x="217" y="8416"/>
                  </a:cubicBezTo>
                  <a:cubicBezTo>
                    <a:pt x="508" y="8416"/>
                    <a:pt x="1434" y="7440"/>
                    <a:pt x="1435" y="7439"/>
                  </a:cubicBezTo>
                  <a:lnTo>
                    <a:pt x="1435" y="7439"/>
                  </a:lnTo>
                  <a:cubicBezTo>
                    <a:pt x="1434" y="7440"/>
                    <a:pt x="334" y="8940"/>
                    <a:pt x="701" y="9140"/>
                  </a:cubicBezTo>
                  <a:cubicBezTo>
                    <a:pt x="730" y="9158"/>
                    <a:pt x="765" y="9166"/>
                    <a:pt x="804" y="9166"/>
                  </a:cubicBezTo>
                  <a:cubicBezTo>
                    <a:pt x="1209" y="9166"/>
                    <a:pt x="2068" y="8307"/>
                    <a:pt x="2069" y="8307"/>
                  </a:cubicBezTo>
                  <a:lnTo>
                    <a:pt x="2069" y="8307"/>
                  </a:lnTo>
                  <a:cubicBezTo>
                    <a:pt x="2068" y="8307"/>
                    <a:pt x="1435" y="10108"/>
                    <a:pt x="1802" y="10175"/>
                  </a:cubicBezTo>
                  <a:cubicBezTo>
                    <a:pt x="1810" y="10176"/>
                    <a:pt x="1818" y="10177"/>
                    <a:pt x="1827" y="10177"/>
                  </a:cubicBezTo>
                  <a:cubicBezTo>
                    <a:pt x="2182" y="10177"/>
                    <a:pt x="3102" y="8907"/>
                    <a:pt x="3103" y="8907"/>
                  </a:cubicBezTo>
                  <a:lnTo>
                    <a:pt x="3103" y="8907"/>
                  </a:lnTo>
                  <a:cubicBezTo>
                    <a:pt x="2802" y="9607"/>
                    <a:pt x="2636" y="10375"/>
                    <a:pt x="2602" y="11109"/>
                  </a:cubicBezTo>
                  <a:cubicBezTo>
                    <a:pt x="2609" y="11200"/>
                    <a:pt x="2644" y="11242"/>
                    <a:pt x="2701" y="11242"/>
                  </a:cubicBezTo>
                  <a:cubicBezTo>
                    <a:pt x="3203" y="11242"/>
                    <a:pt x="5444" y="7961"/>
                    <a:pt x="5504" y="6672"/>
                  </a:cubicBezTo>
                  <a:cubicBezTo>
                    <a:pt x="5571" y="5204"/>
                    <a:pt x="4404" y="1"/>
                    <a:pt x="4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1784;p68">
              <a:extLst>
                <a:ext uri="{FF2B5EF4-FFF2-40B4-BE49-F238E27FC236}">
                  <a16:creationId xmlns:a16="http://schemas.microsoft.com/office/drawing/2014/main" id="{A39BFB60-D793-82AD-72A1-9FC0E74D9D6B}"/>
                </a:ext>
              </a:extLst>
            </p:cNvPr>
            <p:cNvSpPr/>
            <p:nvPr/>
          </p:nvSpPr>
          <p:spPr>
            <a:xfrm>
              <a:off x="5899723" y="2654478"/>
              <a:ext cx="159847" cy="344537"/>
            </a:xfrm>
            <a:custGeom>
              <a:avLst/>
              <a:gdLst/>
              <a:ahLst/>
              <a:cxnLst/>
              <a:rect l="l" t="t" r="r" b="b"/>
              <a:pathLst>
                <a:path w="5572" h="12010" fill="none" extrusionOk="0">
                  <a:moveTo>
                    <a:pt x="4404" y="1"/>
                  </a:moveTo>
                  <a:cubicBezTo>
                    <a:pt x="4404" y="1"/>
                    <a:pt x="5571" y="5204"/>
                    <a:pt x="5504" y="6672"/>
                  </a:cubicBezTo>
                  <a:cubicBezTo>
                    <a:pt x="5438" y="8106"/>
                    <a:pt x="2669" y="12009"/>
                    <a:pt x="2602" y="11109"/>
                  </a:cubicBezTo>
                  <a:cubicBezTo>
                    <a:pt x="2636" y="10375"/>
                    <a:pt x="2802" y="9607"/>
                    <a:pt x="3103" y="8907"/>
                  </a:cubicBezTo>
                  <a:cubicBezTo>
                    <a:pt x="3103" y="8907"/>
                    <a:pt x="2135" y="10241"/>
                    <a:pt x="1802" y="10175"/>
                  </a:cubicBezTo>
                  <a:cubicBezTo>
                    <a:pt x="1435" y="10108"/>
                    <a:pt x="2069" y="8307"/>
                    <a:pt x="2069" y="8307"/>
                  </a:cubicBezTo>
                  <a:cubicBezTo>
                    <a:pt x="2069" y="8307"/>
                    <a:pt x="1034" y="9341"/>
                    <a:pt x="701" y="9140"/>
                  </a:cubicBezTo>
                  <a:cubicBezTo>
                    <a:pt x="334" y="8940"/>
                    <a:pt x="1435" y="7439"/>
                    <a:pt x="1435" y="7439"/>
                  </a:cubicBezTo>
                  <a:cubicBezTo>
                    <a:pt x="1435" y="7439"/>
                    <a:pt x="201" y="8740"/>
                    <a:pt x="134" y="8340"/>
                  </a:cubicBezTo>
                  <a:cubicBezTo>
                    <a:pt x="100" y="7906"/>
                    <a:pt x="1235" y="6205"/>
                    <a:pt x="1235" y="6205"/>
                  </a:cubicBezTo>
                  <a:cubicBezTo>
                    <a:pt x="1235" y="6205"/>
                    <a:pt x="67" y="3737"/>
                    <a:pt x="0" y="2703"/>
                  </a:cubicBezTo>
                  <a:cubicBezTo>
                    <a:pt x="0" y="1969"/>
                    <a:pt x="234" y="1268"/>
                    <a:pt x="668" y="701"/>
                  </a:cubicBezTo>
                  <a:close/>
                </a:path>
              </a:pathLst>
            </a:custGeom>
            <a:solidFill>
              <a:schemeClr val="accent3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1785;p68">
              <a:extLst>
                <a:ext uri="{FF2B5EF4-FFF2-40B4-BE49-F238E27FC236}">
                  <a16:creationId xmlns:a16="http://schemas.microsoft.com/office/drawing/2014/main" id="{BAEEDC81-42FB-54D8-14EC-F21AB967FB89}"/>
                </a:ext>
              </a:extLst>
            </p:cNvPr>
            <p:cNvSpPr/>
            <p:nvPr/>
          </p:nvSpPr>
          <p:spPr>
            <a:xfrm>
              <a:off x="5911198" y="2654478"/>
              <a:ext cx="131131" cy="235524"/>
            </a:xfrm>
            <a:custGeom>
              <a:avLst/>
              <a:gdLst/>
              <a:ahLst/>
              <a:cxnLst/>
              <a:rect l="l" t="t" r="r" b="b"/>
              <a:pathLst>
                <a:path w="4571" h="8210" extrusionOk="0">
                  <a:moveTo>
                    <a:pt x="3737" y="1"/>
                  </a:moveTo>
                  <a:lnTo>
                    <a:pt x="301" y="668"/>
                  </a:lnTo>
                  <a:cubicBezTo>
                    <a:pt x="301" y="668"/>
                    <a:pt x="1" y="1268"/>
                    <a:pt x="501" y="2669"/>
                  </a:cubicBezTo>
                  <a:cubicBezTo>
                    <a:pt x="1001" y="4070"/>
                    <a:pt x="3103" y="5538"/>
                    <a:pt x="3103" y="5538"/>
                  </a:cubicBezTo>
                  <a:cubicBezTo>
                    <a:pt x="3103" y="5538"/>
                    <a:pt x="1869" y="7606"/>
                    <a:pt x="2636" y="8140"/>
                  </a:cubicBezTo>
                  <a:cubicBezTo>
                    <a:pt x="2698" y="8188"/>
                    <a:pt x="2762" y="8210"/>
                    <a:pt x="2827" y="8210"/>
                  </a:cubicBezTo>
                  <a:cubicBezTo>
                    <a:pt x="3537" y="8210"/>
                    <a:pt x="4409" y="5584"/>
                    <a:pt x="4471" y="4637"/>
                  </a:cubicBezTo>
                  <a:cubicBezTo>
                    <a:pt x="4571" y="3637"/>
                    <a:pt x="3737" y="1"/>
                    <a:pt x="37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1786;p68">
              <a:extLst>
                <a:ext uri="{FF2B5EF4-FFF2-40B4-BE49-F238E27FC236}">
                  <a16:creationId xmlns:a16="http://schemas.microsoft.com/office/drawing/2014/main" id="{1BF45C8C-EC2B-7003-8BDC-8D1EBA94ECFA}"/>
                </a:ext>
              </a:extLst>
            </p:cNvPr>
            <p:cNvSpPr/>
            <p:nvPr/>
          </p:nvSpPr>
          <p:spPr>
            <a:xfrm>
              <a:off x="5911198" y="2654478"/>
              <a:ext cx="131131" cy="235524"/>
            </a:xfrm>
            <a:custGeom>
              <a:avLst/>
              <a:gdLst/>
              <a:ahLst/>
              <a:cxnLst/>
              <a:rect l="l" t="t" r="r" b="b"/>
              <a:pathLst>
                <a:path w="4571" h="8210" extrusionOk="0">
                  <a:moveTo>
                    <a:pt x="3737" y="1"/>
                  </a:moveTo>
                  <a:lnTo>
                    <a:pt x="301" y="668"/>
                  </a:lnTo>
                  <a:cubicBezTo>
                    <a:pt x="301" y="668"/>
                    <a:pt x="1" y="1268"/>
                    <a:pt x="501" y="2669"/>
                  </a:cubicBezTo>
                  <a:cubicBezTo>
                    <a:pt x="1001" y="4070"/>
                    <a:pt x="3103" y="5538"/>
                    <a:pt x="3103" y="5538"/>
                  </a:cubicBezTo>
                  <a:cubicBezTo>
                    <a:pt x="3103" y="5538"/>
                    <a:pt x="1869" y="7606"/>
                    <a:pt x="2636" y="8140"/>
                  </a:cubicBezTo>
                  <a:cubicBezTo>
                    <a:pt x="2698" y="8188"/>
                    <a:pt x="2762" y="8210"/>
                    <a:pt x="2827" y="8210"/>
                  </a:cubicBezTo>
                  <a:cubicBezTo>
                    <a:pt x="3537" y="8210"/>
                    <a:pt x="4409" y="5584"/>
                    <a:pt x="4471" y="4637"/>
                  </a:cubicBezTo>
                  <a:cubicBezTo>
                    <a:pt x="4571" y="3637"/>
                    <a:pt x="3737" y="1"/>
                    <a:pt x="3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1787;p68">
              <a:extLst>
                <a:ext uri="{FF2B5EF4-FFF2-40B4-BE49-F238E27FC236}">
                  <a16:creationId xmlns:a16="http://schemas.microsoft.com/office/drawing/2014/main" id="{1FED6D0A-863A-CCB0-E852-71BE72AAEA50}"/>
                </a:ext>
              </a:extLst>
            </p:cNvPr>
            <p:cNvSpPr/>
            <p:nvPr/>
          </p:nvSpPr>
          <p:spPr>
            <a:xfrm>
              <a:off x="5911198" y="2654478"/>
              <a:ext cx="131131" cy="249782"/>
            </a:xfrm>
            <a:custGeom>
              <a:avLst/>
              <a:gdLst/>
              <a:ahLst/>
              <a:cxnLst/>
              <a:rect l="l" t="t" r="r" b="b"/>
              <a:pathLst>
                <a:path w="4571" h="8707" fill="none" extrusionOk="0">
                  <a:moveTo>
                    <a:pt x="3737" y="1"/>
                  </a:moveTo>
                  <a:cubicBezTo>
                    <a:pt x="3737" y="1"/>
                    <a:pt x="4571" y="3637"/>
                    <a:pt x="4471" y="4637"/>
                  </a:cubicBezTo>
                  <a:cubicBezTo>
                    <a:pt x="4404" y="5671"/>
                    <a:pt x="3370" y="8707"/>
                    <a:pt x="2636" y="8140"/>
                  </a:cubicBezTo>
                  <a:cubicBezTo>
                    <a:pt x="1869" y="7606"/>
                    <a:pt x="3103" y="5538"/>
                    <a:pt x="3103" y="5538"/>
                  </a:cubicBezTo>
                  <a:cubicBezTo>
                    <a:pt x="3103" y="5538"/>
                    <a:pt x="1001" y="4070"/>
                    <a:pt x="501" y="2669"/>
                  </a:cubicBezTo>
                  <a:cubicBezTo>
                    <a:pt x="1" y="1268"/>
                    <a:pt x="301" y="668"/>
                    <a:pt x="301" y="668"/>
                  </a:cubicBezTo>
                  <a:close/>
                </a:path>
              </a:pathLst>
            </a:custGeom>
            <a:solidFill>
              <a:schemeClr val="accent3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1788;p68">
              <a:extLst>
                <a:ext uri="{FF2B5EF4-FFF2-40B4-BE49-F238E27FC236}">
                  <a16:creationId xmlns:a16="http://schemas.microsoft.com/office/drawing/2014/main" id="{66F216C9-F806-1094-281E-6E887DEEC8DB}"/>
                </a:ext>
              </a:extLst>
            </p:cNvPr>
            <p:cNvSpPr/>
            <p:nvPr/>
          </p:nvSpPr>
          <p:spPr>
            <a:xfrm>
              <a:off x="5793493" y="2164524"/>
              <a:ext cx="236385" cy="526358"/>
            </a:xfrm>
            <a:custGeom>
              <a:avLst/>
              <a:gdLst/>
              <a:ahLst/>
              <a:cxnLst/>
              <a:rect l="l" t="t" r="r" b="b"/>
              <a:pathLst>
                <a:path w="8240" h="18348" extrusionOk="0">
                  <a:moveTo>
                    <a:pt x="5305" y="1"/>
                  </a:moveTo>
                  <a:lnTo>
                    <a:pt x="1" y="4938"/>
                  </a:lnTo>
                  <a:lnTo>
                    <a:pt x="4104" y="18347"/>
                  </a:lnTo>
                  <a:lnTo>
                    <a:pt x="8240" y="17413"/>
                  </a:lnTo>
                  <a:lnTo>
                    <a:pt x="5305" y="1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1789;p68">
              <a:extLst>
                <a:ext uri="{FF2B5EF4-FFF2-40B4-BE49-F238E27FC236}">
                  <a16:creationId xmlns:a16="http://schemas.microsoft.com/office/drawing/2014/main" id="{ECEEB619-9B72-AEC3-EBE4-B268BC323E51}"/>
                </a:ext>
              </a:extLst>
            </p:cNvPr>
            <p:cNvSpPr/>
            <p:nvPr/>
          </p:nvSpPr>
          <p:spPr>
            <a:xfrm>
              <a:off x="5274852" y="2271528"/>
              <a:ext cx="670829" cy="2180250"/>
            </a:xfrm>
            <a:custGeom>
              <a:avLst/>
              <a:gdLst/>
              <a:ahLst/>
              <a:cxnLst/>
              <a:rect l="l" t="t" r="r" b="b"/>
              <a:pathLst>
                <a:path w="23384" h="76000" extrusionOk="0">
                  <a:moveTo>
                    <a:pt x="10533" y="1"/>
                  </a:moveTo>
                  <a:cubicBezTo>
                    <a:pt x="7982" y="1"/>
                    <a:pt x="5603" y="183"/>
                    <a:pt x="5304" y="407"/>
                  </a:cubicBezTo>
                  <a:cubicBezTo>
                    <a:pt x="4770" y="807"/>
                    <a:pt x="3436" y="6511"/>
                    <a:pt x="1735" y="10114"/>
                  </a:cubicBezTo>
                  <a:cubicBezTo>
                    <a:pt x="0" y="13683"/>
                    <a:pt x="3836" y="18220"/>
                    <a:pt x="4103" y="19788"/>
                  </a:cubicBezTo>
                  <a:cubicBezTo>
                    <a:pt x="4370" y="21389"/>
                    <a:pt x="6238" y="31096"/>
                    <a:pt x="6238" y="32563"/>
                  </a:cubicBezTo>
                  <a:cubicBezTo>
                    <a:pt x="6238" y="34031"/>
                    <a:pt x="4370" y="41203"/>
                    <a:pt x="3836" y="47174"/>
                  </a:cubicBezTo>
                  <a:cubicBezTo>
                    <a:pt x="3336" y="53145"/>
                    <a:pt x="4770" y="62451"/>
                    <a:pt x="4770" y="62451"/>
                  </a:cubicBezTo>
                  <a:cubicBezTo>
                    <a:pt x="4770" y="62451"/>
                    <a:pt x="2402" y="70958"/>
                    <a:pt x="2268" y="72959"/>
                  </a:cubicBezTo>
                  <a:cubicBezTo>
                    <a:pt x="2194" y="74071"/>
                    <a:pt x="2810" y="74318"/>
                    <a:pt x="3372" y="74318"/>
                  </a:cubicBezTo>
                  <a:cubicBezTo>
                    <a:pt x="3821" y="74318"/>
                    <a:pt x="4237" y="74160"/>
                    <a:pt x="4237" y="74160"/>
                  </a:cubicBezTo>
                  <a:cubicBezTo>
                    <a:pt x="4403" y="74727"/>
                    <a:pt x="4737" y="75227"/>
                    <a:pt x="5171" y="75628"/>
                  </a:cubicBezTo>
                  <a:cubicBezTo>
                    <a:pt x="5470" y="75867"/>
                    <a:pt x="8641" y="75999"/>
                    <a:pt x="12163" y="75999"/>
                  </a:cubicBezTo>
                  <a:cubicBezTo>
                    <a:pt x="16476" y="75999"/>
                    <a:pt x="21315" y="75801"/>
                    <a:pt x="22049" y="75361"/>
                  </a:cubicBezTo>
                  <a:cubicBezTo>
                    <a:pt x="23384" y="74560"/>
                    <a:pt x="22716" y="73493"/>
                    <a:pt x="22183" y="73493"/>
                  </a:cubicBezTo>
                  <a:cubicBezTo>
                    <a:pt x="21649" y="73493"/>
                    <a:pt x="15011" y="69123"/>
                    <a:pt x="15011" y="69123"/>
                  </a:cubicBezTo>
                  <a:lnTo>
                    <a:pt x="15011" y="66321"/>
                  </a:lnTo>
                  <a:cubicBezTo>
                    <a:pt x="15011" y="65654"/>
                    <a:pt x="13810" y="63252"/>
                    <a:pt x="13543" y="62451"/>
                  </a:cubicBezTo>
                  <a:cubicBezTo>
                    <a:pt x="13276" y="61684"/>
                    <a:pt x="19147" y="48375"/>
                    <a:pt x="20481" y="46240"/>
                  </a:cubicBezTo>
                  <a:cubicBezTo>
                    <a:pt x="21782" y="44138"/>
                    <a:pt x="23250" y="36666"/>
                    <a:pt x="22850" y="31096"/>
                  </a:cubicBezTo>
                  <a:cubicBezTo>
                    <a:pt x="22450" y="25525"/>
                    <a:pt x="22183" y="4777"/>
                    <a:pt x="22183" y="4777"/>
                  </a:cubicBezTo>
                  <a:cubicBezTo>
                    <a:pt x="22049" y="1074"/>
                    <a:pt x="18880" y="1074"/>
                    <a:pt x="15945" y="407"/>
                  </a:cubicBezTo>
                  <a:cubicBezTo>
                    <a:pt x="14653" y="113"/>
                    <a:pt x="12540" y="1"/>
                    <a:pt x="10533" y="1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1790;p68">
              <a:extLst>
                <a:ext uri="{FF2B5EF4-FFF2-40B4-BE49-F238E27FC236}">
                  <a16:creationId xmlns:a16="http://schemas.microsoft.com/office/drawing/2014/main" id="{AD2E8E3F-CE49-4B92-4CF5-8C02A1CC4BCF}"/>
                </a:ext>
              </a:extLst>
            </p:cNvPr>
            <p:cNvSpPr/>
            <p:nvPr/>
          </p:nvSpPr>
          <p:spPr>
            <a:xfrm>
              <a:off x="5252820" y="1197870"/>
              <a:ext cx="750264" cy="1555408"/>
            </a:xfrm>
            <a:custGeom>
              <a:avLst/>
              <a:gdLst/>
              <a:ahLst/>
              <a:cxnLst/>
              <a:rect l="l" t="t" r="r" b="b"/>
              <a:pathLst>
                <a:path w="26153" h="54219" extrusionOk="0">
                  <a:moveTo>
                    <a:pt x="11456" y="0"/>
                  </a:moveTo>
                  <a:cubicBezTo>
                    <a:pt x="10602" y="0"/>
                    <a:pt x="9775" y="406"/>
                    <a:pt x="9775" y="406"/>
                  </a:cubicBezTo>
                  <a:cubicBezTo>
                    <a:pt x="9775" y="406"/>
                    <a:pt x="7506" y="2441"/>
                    <a:pt x="7106" y="3175"/>
                  </a:cubicBezTo>
                  <a:cubicBezTo>
                    <a:pt x="6739" y="3875"/>
                    <a:pt x="1969" y="10680"/>
                    <a:pt x="1869" y="15517"/>
                  </a:cubicBezTo>
                  <a:cubicBezTo>
                    <a:pt x="1802" y="20387"/>
                    <a:pt x="5405" y="35098"/>
                    <a:pt x="5405" y="35098"/>
                  </a:cubicBezTo>
                  <a:lnTo>
                    <a:pt x="1" y="48874"/>
                  </a:lnTo>
                  <a:lnTo>
                    <a:pt x="1569" y="49508"/>
                  </a:lnTo>
                  <a:lnTo>
                    <a:pt x="3103" y="47773"/>
                  </a:lnTo>
                  <a:lnTo>
                    <a:pt x="3103" y="50375"/>
                  </a:lnTo>
                  <a:cubicBezTo>
                    <a:pt x="3103" y="50375"/>
                    <a:pt x="4904" y="52010"/>
                    <a:pt x="9608" y="53578"/>
                  </a:cubicBezTo>
                  <a:cubicBezTo>
                    <a:pt x="11034" y="54053"/>
                    <a:pt x="12583" y="54219"/>
                    <a:pt x="14049" y="54219"/>
                  </a:cubicBezTo>
                  <a:cubicBezTo>
                    <a:pt x="17418" y="54219"/>
                    <a:pt x="20349" y="53344"/>
                    <a:pt x="20349" y="53344"/>
                  </a:cubicBezTo>
                  <a:lnTo>
                    <a:pt x="22150" y="41903"/>
                  </a:lnTo>
                  <a:lnTo>
                    <a:pt x="22150" y="53177"/>
                  </a:lnTo>
                  <a:lnTo>
                    <a:pt x="24252" y="51776"/>
                  </a:lnTo>
                  <a:lnTo>
                    <a:pt x="24418" y="32996"/>
                  </a:lnTo>
                  <a:cubicBezTo>
                    <a:pt x="24418" y="32996"/>
                    <a:pt x="26153" y="22889"/>
                    <a:pt x="26153" y="20054"/>
                  </a:cubicBezTo>
                  <a:cubicBezTo>
                    <a:pt x="26153" y="17218"/>
                    <a:pt x="21383" y="8379"/>
                    <a:pt x="19248" y="5810"/>
                  </a:cubicBezTo>
                  <a:cubicBezTo>
                    <a:pt x="17147" y="3242"/>
                    <a:pt x="13611" y="1107"/>
                    <a:pt x="12577" y="340"/>
                  </a:cubicBezTo>
                  <a:cubicBezTo>
                    <a:pt x="12250" y="87"/>
                    <a:pt x="11850" y="0"/>
                    <a:pt x="1145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1791;p68">
              <a:extLst>
                <a:ext uri="{FF2B5EF4-FFF2-40B4-BE49-F238E27FC236}">
                  <a16:creationId xmlns:a16="http://schemas.microsoft.com/office/drawing/2014/main" id="{51EEB61E-35E3-8FE2-7174-7B22A4B2C773}"/>
                </a:ext>
              </a:extLst>
            </p:cNvPr>
            <p:cNvSpPr/>
            <p:nvPr/>
          </p:nvSpPr>
          <p:spPr>
            <a:xfrm>
              <a:off x="5252820" y="1197870"/>
              <a:ext cx="750264" cy="1555408"/>
            </a:xfrm>
            <a:custGeom>
              <a:avLst/>
              <a:gdLst/>
              <a:ahLst/>
              <a:cxnLst/>
              <a:rect l="l" t="t" r="r" b="b"/>
              <a:pathLst>
                <a:path w="26153" h="54219" extrusionOk="0">
                  <a:moveTo>
                    <a:pt x="11456" y="0"/>
                  </a:moveTo>
                  <a:cubicBezTo>
                    <a:pt x="10602" y="0"/>
                    <a:pt x="9775" y="406"/>
                    <a:pt x="9775" y="406"/>
                  </a:cubicBezTo>
                  <a:cubicBezTo>
                    <a:pt x="9775" y="406"/>
                    <a:pt x="7506" y="2441"/>
                    <a:pt x="7106" y="3175"/>
                  </a:cubicBezTo>
                  <a:cubicBezTo>
                    <a:pt x="6739" y="3875"/>
                    <a:pt x="1969" y="10680"/>
                    <a:pt x="1869" y="15517"/>
                  </a:cubicBezTo>
                  <a:cubicBezTo>
                    <a:pt x="1802" y="20387"/>
                    <a:pt x="5405" y="35098"/>
                    <a:pt x="5405" y="35098"/>
                  </a:cubicBezTo>
                  <a:lnTo>
                    <a:pt x="1" y="48874"/>
                  </a:lnTo>
                  <a:lnTo>
                    <a:pt x="1569" y="49508"/>
                  </a:lnTo>
                  <a:lnTo>
                    <a:pt x="3103" y="47773"/>
                  </a:lnTo>
                  <a:lnTo>
                    <a:pt x="3103" y="50375"/>
                  </a:lnTo>
                  <a:cubicBezTo>
                    <a:pt x="3103" y="50375"/>
                    <a:pt x="4904" y="52010"/>
                    <a:pt x="9608" y="53578"/>
                  </a:cubicBezTo>
                  <a:cubicBezTo>
                    <a:pt x="11034" y="54053"/>
                    <a:pt x="12583" y="54219"/>
                    <a:pt x="14049" y="54219"/>
                  </a:cubicBezTo>
                  <a:cubicBezTo>
                    <a:pt x="17418" y="54219"/>
                    <a:pt x="20349" y="53344"/>
                    <a:pt x="20349" y="53344"/>
                  </a:cubicBezTo>
                  <a:lnTo>
                    <a:pt x="22150" y="41903"/>
                  </a:lnTo>
                  <a:lnTo>
                    <a:pt x="22150" y="53177"/>
                  </a:lnTo>
                  <a:lnTo>
                    <a:pt x="24252" y="51776"/>
                  </a:lnTo>
                  <a:lnTo>
                    <a:pt x="24418" y="32996"/>
                  </a:lnTo>
                  <a:cubicBezTo>
                    <a:pt x="24418" y="32996"/>
                    <a:pt x="26153" y="22889"/>
                    <a:pt x="26153" y="20054"/>
                  </a:cubicBezTo>
                  <a:cubicBezTo>
                    <a:pt x="26153" y="17218"/>
                    <a:pt x="21383" y="8379"/>
                    <a:pt x="19248" y="5810"/>
                  </a:cubicBezTo>
                  <a:cubicBezTo>
                    <a:pt x="17147" y="3242"/>
                    <a:pt x="13611" y="1107"/>
                    <a:pt x="12577" y="340"/>
                  </a:cubicBezTo>
                  <a:cubicBezTo>
                    <a:pt x="12250" y="87"/>
                    <a:pt x="11850" y="0"/>
                    <a:pt x="1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1792;p68">
              <a:extLst>
                <a:ext uri="{FF2B5EF4-FFF2-40B4-BE49-F238E27FC236}">
                  <a16:creationId xmlns:a16="http://schemas.microsoft.com/office/drawing/2014/main" id="{69229E0A-FF1F-487E-1A7D-909DA454BB0E}"/>
                </a:ext>
              </a:extLst>
            </p:cNvPr>
            <p:cNvSpPr/>
            <p:nvPr/>
          </p:nvSpPr>
          <p:spPr>
            <a:xfrm>
              <a:off x="5341837" y="1687967"/>
              <a:ext cx="135893" cy="78518"/>
            </a:xfrm>
            <a:custGeom>
              <a:avLst/>
              <a:gdLst/>
              <a:ahLst/>
              <a:cxnLst/>
              <a:rect l="l" t="t" r="r" b="b"/>
              <a:pathLst>
                <a:path w="4737" h="2737" fill="none" extrusionOk="0">
                  <a:moveTo>
                    <a:pt x="0" y="1"/>
                  </a:moveTo>
                  <a:cubicBezTo>
                    <a:pt x="0" y="1"/>
                    <a:pt x="2836" y="2002"/>
                    <a:pt x="4737" y="2736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1793;p68">
              <a:extLst>
                <a:ext uri="{FF2B5EF4-FFF2-40B4-BE49-F238E27FC236}">
                  <a16:creationId xmlns:a16="http://schemas.microsoft.com/office/drawing/2014/main" id="{4511D3F7-CB88-665D-ACC5-4D082EA21F93}"/>
                </a:ext>
              </a:extLst>
            </p:cNvPr>
            <p:cNvSpPr/>
            <p:nvPr/>
          </p:nvSpPr>
          <p:spPr>
            <a:xfrm>
              <a:off x="5365762" y="1749215"/>
              <a:ext cx="138761" cy="23954"/>
            </a:xfrm>
            <a:custGeom>
              <a:avLst/>
              <a:gdLst/>
              <a:ahLst/>
              <a:cxnLst/>
              <a:rect l="l" t="t" r="r" b="b"/>
              <a:pathLst>
                <a:path w="4837" h="835" fill="none" extrusionOk="0">
                  <a:moveTo>
                    <a:pt x="0" y="1"/>
                  </a:moveTo>
                  <a:cubicBezTo>
                    <a:pt x="0" y="1"/>
                    <a:pt x="3169" y="835"/>
                    <a:pt x="4837" y="835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1794;p68">
              <a:extLst>
                <a:ext uri="{FF2B5EF4-FFF2-40B4-BE49-F238E27FC236}">
                  <a16:creationId xmlns:a16="http://schemas.microsoft.com/office/drawing/2014/main" id="{804E6838-5379-3786-CC4F-2C3D54E93EB3}"/>
                </a:ext>
              </a:extLst>
            </p:cNvPr>
            <p:cNvSpPr/>
            <p:nvPr/>
          </p:nvSpPr>
          <p:spPr>
            <a:xfrm>
              <a:off x="5497811" y="2292757"/>
              <a:ext cx="258388" cy="85202"/>
            </a:xfrm>
            <a:custGeom>
              <a:avLst/>
              <a:gdLst/>
              <a:ahLst/>
              <a:cxnLst/>
              <a:rect l="l" t="t" r="r" b="b"/>
              <a:pathLst>
                <a:path w="9007" h="2970" fill="none" extrusionOk="0">
                  <a:moveTo>
                    <a:pt x="0" y="1"/>
                  </a:moveTo>
                  <a:lnTo>
                    <a:pt x="9007" y="1068"/>
                  </a:lnTo>
                  <a:lnTo>
                    <a:pt x="8406" y="2969"/>
                  </a:lnTo>
                  <a:lnTo>
                    <a:pt x="134" y="2002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1795;p68">
              <a:extLst>
                <a:ext uri="{FF2B5EF4-FFF2-40B4-BE49-F238E27FC236}">
                  <a16:creationId xmlns:a16="http://schemas.microsoft.com/office/drawing/2014/main" id="{C0840FC7-2D88-0160-67EE-F278E023F9AB}"/>
                </a:ext>
              </a:extLst>
            </p:cNvPr>
            <p:cNvSpPr/>
            <p:nvPr/>
          </p:nvSpPr>
          <p:spPr>
            <a:xfrm>
              <a:off x="5252820" y="1184616"/>
              <a:ext cx="750264" cy="1595255"/>
            </a:xfrm>
            <a:custGeom>
              <a:avLst/>
              <a:gdLst/>
              <a:ahLst/>
              <a:cxnLst/>
              <a:rect l="l" t="t" r="r" b="b"/>
              <a:pathLst>
                <a:path w="26153" h="55608" fill="none" extrusionOk="0">
                  <a:moveTo>
                    <a:pt x="9775" y="868"/>
                  </a:moveTo>
                  <a:cubicBezTo>
                    <a:pt x="9775" y="868"/>
                    <a:pt x="7506" y="2903"/>
                    <a:pt x="7106" y="3637"/>
                  </a:cubicBezTo>
                  <a:cubicBezTo>
                    <a:pt x="6739" y="4337"/>
                    <a:pt x="1969" y="11142"/>
                    <a:pt x="1869" y="15979"/>
                  </a:cubicBezTo>
                  <a:cubicBezTo>
                    <a:pt x="1802" y="20849"/>
                    <a:pt x="5405" y="35560"/>
                    <a:pt x="5405" y="35560"/>
                  </a:cubicBezTo>
                  <a:lnTo>
                    <a:pt x="1" y="49336"/>
                  </a:lnTo>
                  <a:lnTo>
                    <a:pt x="1569" y="49970"/>
                  </a:lnTo>
                  <a:lnTo>
                    <a:pt x="3103" y="48235"/>
                  </a:lnTo>
                  <a:lnTo>
                    <a:pt x="3103" y="50837"/>
                  </a:lnTo>
                  <a:cubicBezTo>
                    <a:pt x="3103" y="50837"/>
                    <a:pt x="4904" y="52472"/>
                    <a:pt x="9608" y="54040"/>
                  </a:cubicBezTo>
                  <a:cubicBezTo>
                    <a:pt x="14311" y="55607"/>
                    <a:pt x="20349" y="53806"/>
                    <a:pt x="20349" y="53806"/>
                  </a:cubicBezTo>
                  <a:lnTo>
                    <a:pt x="22150" y="42365"/>
                  </a:lnTo>
                  <a:lnTo>
                    <a:pt x="22150" y="53639"/>
                  </a:lnTo>
                  <a:lnTo>
                    <a:pt x="24252" y="52238"/>
                  </a:lnTo>
                  <a:lnTo>
                    <a:pt x="24418" y="33458"/>
                  </a:lnTo>
                  <a:cubicBezTo>
                    <a:pt x="24418" y="33458"/>
                    <a:pt x="26153" y="23351"/>
                    <a:pt x="26153" y="20516"/>
                  </a:cubicBezTo>
                  <a:cubicBezTo>
                    <a:pt x="26153" y="17680"/>
                    <a:pt x="21383" y="8841"/>
                    <a:pt x="19248" y="6272"/>
                  </a:cubicBezTo>
                  <a:cubicBezTo>
                    <a:pt x="17147" y="3704"/>
                    <a:pt x="13611" y="1569"/>
                    <a:pt x="12577" y="802"/>
                  </a:cubicBezTo>
                  <a:cubicBezTo>
                    <a:pt x="11543" y="1"/>
                    <a:pt x="9775" y="868"/>
                    <a:pt x="9775" y="868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1796;p68">
              <a:extLst>
                <a:ext uri="{FF2B5EF4-FFF2-40B4-BE49-F238E27FC236}">
                  <a16:creationId xmlns:a16="http://schemas.microsoft.com/office/drawing/2014/main" id="{09C9DC98-6009-79BF-A0B1-123C66991690}"/>
                </a:ext>
              </a:extLst>
            </p:cNvPr>
            <p:cNvSpPr/>
            <p:nvPr/>
          </p:nvSpPr>
          <p:spPr>
            <a:xfrm>
              <a:off x="5519814" y="1222914"/>
              <a:ext cx="395256" cy="548333"/>
            </a:xfrm>
            <a:custGeom>
              <a:avLst/>
              <a:gdLst/>
              <a:ahLst/>
              <a:cxnLst/>
              <a:rect l="l" t="t" r="r" b="b"/>
              <a:pathLst>
                <a:path w="13778" h="19114" extrusionOk="0">
                  <a:moveTo>
                    <a:pt x="1" y="0"/>
                  </a:moveTo>
                  <a:lnTo>
                    <a:pt x="8707" y="9407"/>
                  </a:lnTo>
                  <a:lnTo>
                    <a:pt x="13777" y="19114"/>
                  </a:lnTo>
                  <a:cubicBezTo>
                    <a:pt x="13777" y="19114"/>
                    <a:pt x="12676" y="11909"/>
                    <a:pt x="11742" y="9941"/>
                  </a:cubicBezTo>
                  <a:cubicBezTo>
                    <a:pt x="10808" y="7973"/>
                    <a:pt x="6572" y="3069"/>
                    <a:pt x="6105" y="1968"/>
                  </a:cubicBezTo>
                  <a:cubicBezTo>
                    <a:pt x="5638" y="86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1797;p68">
              <a:extLst>
                <a:ext uri="{FF2B5EF4-FFF2-40B4-BE49-F238E27FC236}">
                  <a16:creationId xmlns:a16="http://schemas.microsoft.com/office/drawing/2014/main" id="{FB659086-C35D-A142-8F41-EDBD28AACD6F}"/>
                </a:ext>
              </a:extLst>
            </p:cNvPr>
            <p:cNvSpPr/>
            <p:nvPr/>
          </p:nvSpPr>
          <p:spPr>
            <a:xfrm>
              <a:off x="5753302" y="1404735"/>
              <a:ext cx="161769" cy="366512"/>
            </a:xfrm>
            <a:custGeom>
              <a:avLst/>
              <a:gdLst/>
              <a:ahLst/>
              <a:cxnLst/>
              <a:rect l="l" t="t" r="r" b="b"/>
              <a:pathLst>
                <a:path w="5639" h="12776" extrusionOk="0">
                  <a:moveTo>
                    <a:pt x="1" y="0"/>
                  </a:moveTo>
                  <a:lnTo>
                    <a:pt x="568" y="3069"/>
                  </a:lnTo>
                  <a:lnTo>
                    <a:pt x="2302" y="4503"/>
                  </a:lnTo>
                  <a:lnTo>
                    <a:pt x="3236" y="8173"/>
                  </a:lnTo>
                  <a:lnTo>
                    <a:pt x="5638" y="12776"/>
                  </a:lnTo>
                  <a:cubicBezTo>
                    <a:pt x="5638" y="12776"/>
                    <a:pt x="4904" y="7872"/>
                    <a:pt x="4104" y="5037"/>
                  </a:cubicBezTo>
                  <a:lnTo>
                    <a:pt x="3603" y="3603"/>
                  </a:lnTo>
                  <a:cubicBezTo>
                    <a:pt x="2936" y="2435"/>
                    <a:pt x="2202" y="1334"/>
                    <a:pt x="1335" y="26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1798;p68">
              <a:extLst>
                <a:ext uri="{FF2B5EF4-FFF2-40B4-BE49-F238E27FC236}">
                  <a16:creationId xmlns:a16="http://schemas.microsoft.com/office/drawing/2014/main" id="{241C07A4-18ED-7AEB-3373-22822CBD2361}"/>
                </a:ext>
              </a:extLst>
            </p:cNvPr>
            <p:cNvSpPr/>
            <p:nvPr/>
          </p:nvSpPr>
          <p:spPr>
            <a:xfrm>
              <a:off x="5753302" y="1324353"/>
              <a:ext cx="103390" cy="184719"/>
            </a:xfrm>
            <a:custGeom>
              <a:avLst/>
              <a:gdLst/>
              <a:ahLst/>
              <a:cxnLst/>
              <a:rect l="l" t="t" r="r" b="b"/>
              <a:pathLst>
                <a:path w="3604" h="6439" extrusionOk="0">
                  <a:moveTo>
                    <a:pt x="935" y="0"/>
                  </a:moveTo>
                  <a:cubicBezTo>
                    <a:pt x="468" y="634"/>
                    <a:pt x="1" y="2802"/>
                    <a:pt x="1" y="2802"/>
                  </a:cubicBezTo>
                  <a:lnTo>
                    <a:pt x="3603" y="6438"/>
                  </a:lnTo>
                  <a:lnTo>
                    <a:pt x="2769" y="2202"/>
                  </a:lnTo>
                  <a:lnTo>
                    <a:pt x="1368" y="534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1799;p68">
              <a:extLst>
                <a:ext uri="{FF2B5EF4-FFF2-40B4-BE49-F238E27FC236}">
                  <a16:creationId xmlns:a16="http://schemas.microsoft.com/office/drawing/2014/main" id="{AFFCA520-E788-98E2-E004-39FDCDDEFCB7}"/>
                </a:ext>
              </a:extLst>
            </p:cNvPr>
            <p:cNvSpPr/>
            <p:nvPr/>
          </p:nvSpPr>
          <p:spPr>
            <a:xfrm>
              <a:off x="5491098" y="699884"/>
              <a:ext cx="498589" cy="747941"/>
            </a:xfrm>
            <a:custGeom>
              <a:avLst/>
              <a:gdLst/>
              <a:ahLst/>
              <a:cxnLst/>
              <a:rect l="l" t="t" r="r" b="b"/>
              <a:pathLst>
                <a:path w="17380" h="26072" extrusionOk="0">
                  <a:moveTo>
                    <a:pt x="8855" y="0"/>
                  </a:moveTo>
                  <a:cubicBezTo>
                    <a:pt x="8394" y="0"/>
                    <a:pt x="7921" y="27"/>
                    <a:pt x="7440" y="86"/>
                  </a:cubicBezTo>
                  <a:cubicBezTo>
                    <a:pt x="3036" y="653"/>
                    <a:pt x="1" y="3288"/>
                    <a:pt x="234" y="7124"/>
                  </a:cubicBezTo>
                  <a:cubicBezTo>
                    <a:pt x="468" y="10960"/>
                    <a:pt x="3437" y="14563"/>
                    <a:pt x="3437" y="14563"/>
                  </a:cubicBezTo>
                  <a:lnTo>
                    <a:pt x="2336" y="17865"/>
                  </a:lnTo>
                  <a:lnTo>
                    <a:pt x="9308" y="26071"/>
                  </a:lnTo>
                  <a:lnTo>
                    <a:pt x="11409" y="19800"/>
                  </a:lnTo>
                  <a:cubicBezTo>
                    <a:pt x="11955" y="19876"/>
                    <a:pt x="12577" y="19965"/>
                    <a:pt x="13120" y="19965"/>
                  </a:cubicBezTo>
                  <a:cubicBezTo>
                    <a:pt x="13773" y="19965"/>
                    <a:pt x="14314" y="19836"/>
                    <a:pt x="14478" y="19400"/>
                  </a:cubicBezTo>
                  <a:cubicBezTo>
                    <a:pt x="14778" y="18633"/>
                    <a:pt x="16079" y="13996"/>
                    <a:pt x="16079" y="13996"/>
                  </a:cubicBezTo>
                  <a:cubicBezTo>
                    <a:pt x="16079" y="13996"/>
                    <a:pt x="17247" y="13762"/>
                    <a:pt x="17313" y="13129"/>
                  </a:cubicBezTo>
                  <a:cubicBezTo>
                    <a:pt x="17380" y="12495"/>
                    <a:pt x="15979" y="11261"/>
                    <a:pt x="15912" y="10693"/>
                  </a:cubicBezTo>
                  <a:cubicBezTo>
                    <a:pt x="15812" y="10160"/>
                    <a:pt x="16546" y="8592"/>
                    <a:pt x="16313" y="7191"/>
                  </a:cubicBezTo>
                  <a:cubicBezTo>
                    <a:pt x="16046" y="5790"/>
                    <a:pt x="14144" y="4322"/>
                    <a:pt x="14144" y="4322"/>
                  </a:cubicBezTo>
                  <a:cubicBezTo>
                    <a:pt x="14144" y="4322"/>
                    <a:pt x="16413" y="3388"/>
                    <a:pt x="15946" y="2521"/>
                  </a:cubicBezTo>
                  <a:cubicBezTo>
                    <a:pt x="15530" y="1749"/>
                    <a:pt x="12579" y="0"/>
                    <a:pt x="88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1800;p68">
              <a:extLst>
                <a:ext uri="{FF2B5EF4-FFF2-40B4-BE49-F238E27FC236}">
                  <a16:creationId xmlns:a16="http://schemas.microsoft.com/office/drawing/2014/main" id="{61760299-D3DC-C849-B24D-A238E2512F95}"/>
                </a:ext>
              </a:extLst>
            </p:cNvPr>
            <p:cNvSpPr/>
            <p:nvPr/>
          </p:nvSpPr>
          <p:spPr>
            <a:xfrm>
              <a:off x="5491098" y="699884"/>
              <a:ext cx="498589" cy="747941"/>
            </a:xfrm>
            <a:custGeom>
              <a:avLst/>
              <a:gdLst/>
              <a:ahLst/>
              <a:cxnLst/>
              <a:rect l="l" t="t" r="r" b="b"/>
              <a:pathLst>
                <a:path w="17380" h="26072" extrusionOk="0">
                  <a:moveTo>
                    <a:pt x="8855" y="0"/>
                  </a:moveTo>
                  <a:cubicBezTo>
                    <a:pt x="8394" y="0"/>
                    <a:pt x="7921" y="27"/>
                    <a:pt x="7440" y="86"/>
                  </a:cubicBezTo>
                  <a:cubicBezTo>
                    <a:pt x="3036" y="653"/>
                    <a:pt x="1" y="3288"/>
                    <a:pt x="234" y="7124"/>
                  </a:cubicBezTo>
                  <a:cubicBezTo>
                    <a:pt x="468" y="10960"/>
                    <a:pt x="3437" y="14563"/>
                    <a:pt x="3437" y="14563"/>
                  </a:cubicBezTo>
                  <a:lnTo>
                    <a:pt x="2336" y="17865"/>
                  </a:lnTo>
                  <a:lnTo>
                    <a:pt x="9308" y="26071"/>
                  </a:lnTo>
                  <a:lnTo>
                    <a:pt x="11409" y="19800"/>
                  </a:lnTo>
                  <a:cubicBezTo>
                    <a:pt x="11955" y="19876"/>
                    <a:pt x="12577" y="19965"/>
                    <a:pt x="13120" y="19965"/>
                  </a:cubicBezTo>
                  <a:cubicBezTo>
                    <a:pt x="13773" y="19965"/>
                    <a:pt x="14314" y="19836"/>
                    <a:pt x="14478" y="19400"/>
                  </a:cubicBezTo>
                  <a:cubicBezTo>
                    <a:pt x="14778" y="18633"/>
                    <a:pt x="16079" y="13996"/>
                    <a:pt x="16079" y="13996"/>
                  </a:cubicBezTo>
                  <a:cubicBezTo>
                    <a:pt x="16079" y="13996"/>
                    <a:pt x="17247" y="13762"/>
                    <a:pt x="17313" y="13129"/>
                  </a:cubicBezTo>
                  <a:cubicBezTo>
                    <a:pt x="17380" y="12495"/>
                    <a:pt x="15979" y="11261"/>
                    <a:pt x="15912" y="10693"/>
                  </a:cubicBezTo>
                  <a:cubicBezTo>
                    <a:pt x="15812" y="10160"/>
                    <a:pt x="16546" y="8592"/>
                    <a:pt x="16313" y="7191"/>
                  </a:cubicBezTo>
                  <a:cubicBezTo>
                    <a:pt x="16046" y="5790"/>
                    <a:pt x="14144" y="4322"/>
                    <a:pt x="14144" y="4322"/>
                  </a:cubicBezTo>
                  <a:cubicBezTo>
                    <a:pt x="14144" y="4322"/>
                    <a:pt x="16413" y="3388"/>
                    <a:pt x="15946" y="2521"/>
                  </a:cubicBezTo>
                  <a:cubicBezTo>
                    <a:pt x="15530" y="1749"/>
                    <a:pt x="12579" y="0"/>
                    <a:pt x="8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1801;p68">
              <a:extLst>
                <a:ext uri="{FF2B5EF4-FFF2-40B4-BE49-F238E27FC236}">
                  <a16:creationId xmlns:a16="http://schemas.microsoft.com/office/drawing/2014/main" id="{37AD7770-FA2D-10B4-68C7-A7B60EC79010}"/>
                </a:ext>
              </a:extLst>
            </p:cNvPr>
            <p:cNvSpPr/>
            <p:nvPr/>
          </p:nvSpPr>
          <p:spPr>
            <a:xfrm>
              <a:off x="5491098" y="687032"/>
              <a:ext cx="498589" cy="760793"/>
            </a:xfrm>
            <a:custGeom>
              <a:avLst/>
              <a:gdLst/>
              <a:ahLst/>
              <a:cxnLst/>
              <a:rect l="l" t="t" r="r" b="b"/>
              <a:pathLst>
                <a:path w="17380" h="26520" fill="none" extrusionOk="0">
                  <a:moveTo>
                    <a:pt x="14144" y="4770"/>
                  </a:moveTo>
                  <a:cubicBezTo>
                    <a:pt x="14144" y="4770"/>
                    <a:pt x="16046" y="6238"/>
                    <a:pt x="16313" y="7639"/>
                  </a:cubicBezTo>
                  <a:cubicBezTo>
                    <a:pt x="16546" y="9040"/>
                    <a:pt x="15812" y="10608"/>
                    <a:pt x="15912" y="11141"/>
                  </a:cubicBezTo>
                  <a:cubicBezTo>
                    <a:pt x="15979" y="11709"/>
                    <a:pt x="17380" y="12943"/>
                    <a:pt x="17313" y="13577"/>
                  </a:cubicBezTo>
                  <a:cubicBezTo>
                    <a:pt x="17247" y="14210"/>
                    <a:pt x="16079" y="14444"/>
                    <a:pt x="16079" y="14444"/>
                  </a:cubicBezTo>
                  <a:cubicBezTo>
                    <a:pt x="16079" y="14444"/>
                    <a:pt x="14778" y="19081"/>
                    <a:pt x="14478" y="19848"/>
                  </a:cubicBezTo>
                  <a:cubicBezTo>
                    <a:pt x="14178" y="20648"/>
                    <a:pt x="12610" y="20415"/>
                    <a:pt x="11409" y="20248"/>
                  </a:cubicBezTo>
                  <a:lnTo>
                    <a:pt x="9308" y="26519"/>
                  </a:lnTo>
                  <a:lnTo>
                    <a:pt x="2336" y="18313"/>
                  </a:lnTo>
                  <a:lnTo>
                    <a:pt x="3437" y="15011"/>
                  </a:lnTo>
                  <a:cubicBezTo>
                    <a:pt x="3437" y="15011"/>
                    <a:pt x="468" y="11408"/>
                    <a:pt x="234" y="7572"/>
                  </a:cubicBezTo>
                  <a:cubicBezTo>
                    <a:pt x="1" y="3736"/>
                    <a:pt x="3036" y="1101"/>
                    <a:pt x="7440" y="534"/>
                  </a:cubicBezTo>
                  <a:cubicBezTo>
                    <a:pt x="11809" y="0"/>
                    <a:pt x="15479" y="2102"/>
                    <a:pt x="15946" y="2969"/>
                  </a:cubicBezTo>
                  <a:cubicBezTo>
                    <a:pt x="16413" y="3836"/>
                    <a:pt x="14144" y="4770"/>
                    <a:pt x="14144" y="4770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802;p68">
              <a:extLst>
                <a:ext uri="{FF2B5EF4-FFF2-40B4-BE49-F238E27FC236}">
                  <a16:creationId xmlns:a16="http://schemas.microsoft.com/office/drawing/2014/main" id="{ADB7D59C-91D1-8E02-D091-4B56D7B8645C}"/>
                </a:ext>
              </a:extLst>
            </p:cNvPr>
            <p:cNvSpPr/>
            <p:nvPr/>
          </p:nvSpPr>
          <p:spPr>
            <a:xfrm>
              <a:off x="5491098" y="699884"/>
              <a:ext cx="470848" cy="439607"/>
            </a:xfrm>
            <a:custGeom>
              <a:avLst/>
              <a:gdLst/>
              <a:ahLst/>
              <a:cxnLst/>
              <a:rect l="l" t="t" r="r" b="b"/>
              <a:pathLst>
                <a:path w="16413" h="15324" extrusionOk="0">
                  <a:moveTo>
                    <a:pt x="8855" y="0"/>
                  </a:moveTo>
                  <a:cubicBezTo>
                    <a:pt x="8394" y="0"/>
                    <a:pt x="7921" y="27"/>
                    <a:pt x="7440" y="86"/>
                  </a:cubicBezTo>
                  <a:cubicBezTo>
                    <a:pt x="3036" y="653"/>
                    <a:pt x="1" y="3288"/>
                    <a:pt x="234" y="7124"/>
                  </a:cubicBezTo>
                  <a:cubicBezTo>
                    <a:pt x="468" y="10960"/>
                    <a:pt x="3437" y="14563"/>
                    <a:pt x="3437" y="14563"/>
                  </a:cubicBezTo>
                  <a:lnTo>
                    <a:pt x="3270" y="15063"/>
                  </a:lnTo>
                  <a:cubicBezTo>
                    <a:pt x="3647" y="15252"/>
                    <a:pt x="4029" y="15324"/>
                    <a:pt x="4393" y="15324"/>
                  </a:cubicBezTo>
                  <a:cubicBezTo>
                    <a:pt x="5577" y="15324"/>
                    <a:pt x="6572" y="14563"/>
                    <a:pt x="6572" y="14563"/>
                  </a:cubicBezTo>
                  <a:lnTo>
                    <a:pt x="6572" y="14563"/>
                  </a:lnTo>
                  <a:cubicBezTo>
                    <a:pt x="6336" y="14687"/>
                    <a:pt x="6082" y="14746"/>
                    <a:pt x="5830" y="14746"/>
                  </a:cubicBezTo>
                  <a:cubicBezTo>
                    <a:pt x="5405" y="14746"/>
                    <a:pt x="4985" y="14577"/>
                    <a:pt x="4671" y="14263"/>
                  </a:cubicBezTo>
                  <a:cubicBezTo>
                    <a:pt x="3737" y="13395"/>
                    <a:pt x="3670" y="10660"/>
                    <a:pt x="4838" y="10427"/>
                  </a:cubicBezTo>
                  <a:cubicBezTo>
                    <a:pt x="5040" y="10386"/>
                    <a:pt x="5231" y="10367"/>
                    <a:pt x="5409" y="10367"/>
                  </a:cubicBezTo>
                  <a:cubicBezTo>
                    <a:pt x="6258" y="10367"/>
                    <a:pt x="6806" y="10810"/>
                    <a:pt x="6806" y="11527"/>
                  </a:cubicBezTo>
                  <a:cubicBezTo>
                    <a:pt x="6806" y="11884"/>
                    <a:pt x="6848" y="11990"/>
                    <a:pt x="6947" y="11990"/>
                  </a:cubicBezTo>
                  <a:cubicBezTo>
                    <a:pt x="7078" y="11990"/>
                    <a:pt x="7310" y="11799"/>
                    <a:pt x="7673" y="11761"/>
                  </a:cubicBezTo>
                  <a:cubicBezTo>
                    <a:pt x="8273" y="11661"/>
                    <a:pt x="7740" y="9793"/>
                    <a:pt x="8140" y="9493"/>
                  </a:cubicBezTo>
                  <a:cubicBezTo>
                    <a:pt x="8774" y="9092"/>
                    <a:pt x="9308" y="8592"/>
                    <a:pt x="9775" y="7992"/>
                  </a:cubicBezTo>
                  <a:cubicBezTo>
                    <a:pt x="10475" y="7058"/>
                    <a:pt x="8440" y="6290"/>
                    <a:pt x="8207" y="5423"/>
                  </a:cubicBezTo>
                  <a:cubicBezTo>
                    <a:pt x="7973" y="4556"/>
                    <a:pt x="14144" y="4322"/>
                    <a:pt x="14144" y="4322"/>
                  </a:cubicBezTo>
                  <a:cubicBezTo>
                    <a:pt x="14144" y="4322"/>
                    <a:pt x="16413" y="3388"/>
                    <a:pt x="15946" y="2521"/>
                  </a:cubicBezTo>
                  <a:cubicBezTo>
                    <a:pt x="15530" y="1749"/>
                    <a:pt x="12579" y="0"/>
                    <a:pt x="8855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1803;p68">
              <a:extLst>
                <a:ext uri="{FF2B5EF4-FFF2-40B4-BE49-F238E27FC236}">
                  <a16:creationId xmlns:a16="http://schemas.microsoft.com/office/drawing/2014/main" id="{93E83CFB-C40E-5EFD-CCCF-FFDD9EC77BAD}"/>
                </a:ext>
              </a:extLst>
            </p:cNvPr>
            <p:cNvSpPr/>
            <p:nvPr/>
          </p:nvSpPr>
          <p:spPr>
            <a:xfrm>
              <a:off x="5871982" y="998979"/>
              <a:ext cx="41167" cy="14372"/>
            </a:xfrm>
            <a:custGeom>
              <a:avLst/>
              <a:gdLst/>
              <a:ahLst/>
              <a:cxnLst/>
              <a:rect l="l" t="t" r="r" b="b"/>
              <a:pathLst>
                <a:path w="1435" h="501" fill="none" extrusionOk="0">
                  <a:moveTo>
                    <a:pt x="1434" y="1"/>
                  </a:moveTo>
                  <a:lnTo>
                    <a:pt x="0" y="501"/>
                  </a:lnTo>
                  <a:lnTo>
                    <a:pt x="1301" y="50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1804;p68">
              <a:extLst>
                <a:ext uri="{FF2B5EF4-FFF2-40B4-BE49-F238E27FC236}">
                  <a16:creationId xmlns:a16="http://schemas.microsoft.com/office/drawing/2014/main" id="{18697CE0-72D4-1638-4077-B0F4F70CEA94}"/>
                </a:ext>
              </a:extLst>
            </p:cNvPr>
            <p:cNvSpPr/>
            <p:nvPr/>
          </p:nvSpPr>
          <p:spPr>
            <a:xfrm>
              <a:off x="5870060" y="931994"/>
              <a:ext cx="59354" cy="31614"/>
            </a:xfrm>
            <a:custGeom>
              <a:avLst/>
              <a:gdLst/>
              <a:ahLst/>
              <a:cxnLst/>
              <a:rect l="l" t="t" r="r" b="b"/>
              <a:pathLst>
                <a:path w="2069" h="1102" fill="none" extrusionOk="0">
                  <a:moveTo>
                    <a:pt x="2068" y="901"/>
                  </a:moveTo>
                  <a:cubicBezTo>
                    <a:pt x="2068" y="901"/>
                    <a:pt x="1435" y="1"/>
                    <a:pt x="734" y="401"/>
                  </a:cubicBezTo>
                  <a:cubicBezTo>
                    <a:pt x="67" y="801"/>
                    <a:pt x="0" y="1101"/>
                    <a:pt x="0" y="11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1805;p68">
              <a:extLst>
                <a:ext uri="{FF2B5EF4-FFF2-40B4-BE49-F238E27FC236}">
                  <a16:creationId xmlns:a16="http://schemas.microsoft.com/office/drawing/2014/main" id="{8AD728CD-B962-1651-40BF-33AC8E502393}"/>
                </a:ext>
              </a:extLst>
            </p:cNvPr>
            <p:cNvSpPr/>
            <p:nvPr/>
          </p:nvSpPr>
          <p:spPr>
            <a:xfrm>
              <a:off x="5886326" y="1137741"/>
              <a:ext cx="42142" cy="11504"/>
            </a:xfrm>
            <a:custGeom>
              <a:avLst/>
              <a:gdLst/>
              <a:ahLst/>
              <a:cxnLst/>
              <a:rect l="l" t="t" r="r" b="b"/>
              <a:pathLst>
                <a:path w="1469" h="401" fill="none" extrusionOk="0">
                  <a:moveTo>
                    <a:pt x="0" y="0"/>
                  </a:moveTo>
                  <a:cubicBezTo>
                    <a:pt x="434" y="301"/>
                    <a:pt x="934" y="401"/>
                    <a:pt x="1468" y="33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1806;p68">
              <a:extLst>
                <a:ext uri="{FF2B5EF4-FFF2-40B4-BE49-F238E27FC236}">
                  <a16:creationId xmlns:a16="http://schemas.microsoft.com/office/drawing/2014/main" id="{94DB7986-6C6D-C639-496F-D0484FB85B33}"/>
                </a:ext>
              </a:extLst>
            </p:cNvPr>
            <p:cNvSpPr/>
            <p:nvPr/>
          </p:nvSpPr>
          <p:spPr>
            <a:xfrm>
              <a:off x="5511208" y="1169326"/>
              <a:ext cx="289027" cy="353143"/>
            </a:xfrm>
            <a:custGeom>
              <a:avLst/>
              <a:gdLst/>
              <a:ahLst/>
              <a:cxnLst/>
              <a:rect l="l" t="t" r="r" b="b"/>
              <a:pathLst>
                <a:path w="10075" h="12310" extrusionOk="0">
                  <a:moveTo>
                    <a:pt x="1335" y="0"/>
                  </a:moveTo>
                  <a:lnTo>
                    <a:pt x="0" y="2269"/>
                  </a:lnTo>
                  <a:lnTo>
                    <a:pt x="9307" y="12309"/>
                  </a:lnTo>
                  <a:lnTo>
                    <a:pt x="10074" y="8606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1807;p68">
              <a:extLst>
                <a:ext uri="{FF2B5EF4-FFF2-40B4-BE49-F238E27FC236}">
                  <a16:creationId xmlns:a16="http://schemas.microsoft.com/office/drawing/2014/main" id="{130B447D-009D-0756-61CF-AC1BB295CB2F}"/>
                </a:ext>
              </a:extLst>
            </p:cNvPr>
            <p:cNvSpPr/>
            <p:nvPr/>
          </p:nvSpPr>
          <p:spPr>
            <a:xfrm>
              <a:off x="6259521" y="2065667"/>
              <a:ext cx="267970" cy="205919"/>
            </a:xfrm>
            <a:custGeom>
              <a:avLst/>
              <a:gdLst/>
              <a:ahLst/>
              <a:cxnLst/>
              <a:rect l="l" t="t" r="r" b="b"/>
              <a:pathLst>
                <a:path w="9341" h="7178" extrusionOk="0">
                  <a:moveTo>
                    <a:pt x="5417" y="0"/>
                  </a:moveTo>
                  <a:cubicBezTo>
                    <a:pt x="5386" y="0"/>
                    <a:pt x="5360" y="4"/>
                    <a:pt x="5338" y="11"/>
                  </a:cubicBezTo>
                  <a:cubicBezTo>
                    <a:pt x="4837" y="178"/>
                    <a:pt x="1" y="3680"/>
                    <a:pt x="334" y="4514"/>
                  </a:cubicBezTo>
                  <a:cubicBezTo>
                    <a:pt x="668" y="5348"/>
                    <a:pt x="3236" y="6449"/>
                    <a:pt x="4737" y="7016"/>
                  </a:cubicBezTo>
                  <a:cubicBezTo>
                    <a:pt x="5025" y="7131"/>
                    <a:pt x="5371" y="7177"/>
                    <a:pt x="5743" y="7177"/>
                  </a:cubicBezTo>
                  <a:cubicBezTo>
                    <a:pt x="7313" y="7177"/>
                    <a:pt x="9341" y="6349"/>
                    <a:pt x="9341" y="6349"/>
                  </a:cubicBezTo>
                  <a:lnTo>
                    <a:pt x="8907" y="1679"/>
                  </a:lnTo>
                  <a:cubicBezTo>
                    <a:pt x="8907" y="1679"/>
                    <a:pt x="6099" y="0"/>
                    <a:pt x="5417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1808;p68">
              <a:extLst>
                <a:ext uri="{FF2B5EF4-FFF2-40B4-BE49-F238E27FC236}">
                  <a16:creationId xmlns:a16="http://schemas.microsoft.com/office/drawing/2014/main" id="{99DAD50F-AD89-61D5-9976-CF4CD77DACFE}"/>
                </a:ext>
              </a:extLst>
            </p:cNvPr>
            <p:cNvSpPr/>
            <p:nvPr/>
          </p:nvSpPr>
          <p:spPr>
            <a:xfrm>
              <a:off x="6249969" y="2051610"/>
              <a:ext cx="239254" cy="215587"/>
            </a:xfrm>
            <a:custGeom>
              <a:avLst/>
              <a:gdLst/>
              <a:ahLst/>
              <a:cxnLst/>
              <a:rect l="l" t="t" r="r" b="b"/>
              <a:pathLst>
                <a:path w="8340" h="7515" extrusionOk="0">
                  <a:moveTo>
                    <a:pt x="3336" y="1"/>
                  </a:moveTo>
                  <a:cubicBezTo>
                    <a:pt x="2936" y="1"/>
                    <a:pt x="267" y="1502"/>
                    <a:pt x="267" y="1502"/>
                  </a:cubicBezTo>
                  <a:lnTo>
                    <a:pt x="0" y="5238"/>
                  </a:lnTo>
                  <a:cubicBezTo>
                    <a:pt x="0" y="5238"/>
                    <a:pt x="3524" y="7514"/>
                    <a:pt x="4963" y="7514"/>
                  </a:cubicBezTo>
                  <a:cubicBezTo>
                    <a:pt x="5013" y="7514"/>
                    <a:pt x="5060" y="7511"/>
                    <a:pt x="5104" y="7506"/>
                  </a:cubicBezTo>
                  <a:cubicBezTo>
                    <a:pt x="6438" y="7339"/>
                    <a:pt x="7672" y="6405"/>
                    <a:pt x="8006" y="5838"/>
                  </a:cubicBezTo>
                  <a:cubicBezTo>
                    <a:pt x="8339" y="5271"/>
                    <a:pt x="5170" y="3670"/>
                    <a:pt x="5170" y="3670"/>
                  </a:cubicBezTo>
                  <a:lnTo>
                    <a:pt x="6171" y="2169"/>
                  </a:lnTo>
                  <a:cubicBezTo>
                    <a:pt x="6171" y="2169"/>
                    <a:pt x="3769" y="1"/>
                    <a:pt x="33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1809;p68">
              <a:extLst>
                <a:ext uri="{FF2B5EF4-FFF2-40B4-BE49-F238E27FC236}">
                  <a16:creationId xmlns:a16="http://schemas.microsoft.com/office/drawing/2014/main" id="{9F6B3FAF-F323-A16A-6EE4-360FDD0CE199}"/>
                </a:ext>
              </a:extLst>
            </p:cNvPr>
            <p:cNvSpPr/>
            <p:nvPr/>
          </p:nvSpPr>
          <p:spPr>
            <a:xfrm>
              <a:off x="6249969" y="2051610"/>
              <a:ext cx="239254" cy="215587"/>
            </a:xfrm>
            <a:custGeom>
              <a:avLst/>
              <a:gdLst/>
              <a:ahLst/>
              <a:cxnLst/>
              <a:rect l="l" t="t" r="r" b="b"/>
              <a:pathLst>
                <a:path w="8340" h="7515" extrusionOk="0">
                  <a:moveTo>
                    <a:pt x="3336" y="1"/>
                  </a:moveTo>
                  <a:cubicBezTo>
                    <a:pt x="2936" y="1"/>
                    <a:pt x="267" y="1502"/>
                    <a:pt x="267" y="1502"/>
                  </a:cubicBezTo>
                  <a:lnTo>
                    <a:pt x="0" y="5238"/>
                  </a:lnTo>
                  <a:cubicBezTo>
                    <a:pt x="0" y="5238"/>
                    <a:pt x="3524" y="7514"/>
                    <a:pt x="4963" y="7514"/>
                  </a:cubicBezTo>
                  <a:cubicBezTo>
                    <a:pt x="5013" y="7514"/>
                    <a:pt x="5060" y="7511"/>
                    <a:pt x="5104" y="7506"/>
                  </a:cubicBezTo>
                  <a:cubicBezTo>
                    <a:pt x="6438" y="7339"/>
                    <a:pt x="7672" y="6405"/>
                    <a:pt x="8006" y="5838"/>
                  </a:cubicBezTo>
                  <a:cubicBezTo>
                    <a:pt x="8339" y="5271"/>
                    <a:pt x="5170" y="3670"/>
                    <a:pt x="5170" y="3670"/>
                  </a:cubicBezTo>
                  <a:lnTo>
                    <a:pt x="6171" y="2169"/>
                  </a:lnTo>
                  <a:cubicBezTo>
                    <a:pt x="6171" y="2169"/>
                    <a:pt x="3769" y="1"/>
                    <a:pt x="3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810;p68">
              <a:extLst>
                <a:ext uri="{FF2B5EF4-FFF2-40B4-BE49-F238E27FC236}">
                  <a16:creationId xmlns:a16="http://schemas.microsoft.com/office/drawing/2014/main" id="{BBE25B4F-149E-6022-9118-8C893FF8818B}"/>
                </a:ext>
              </a:extLst>
            </p:cNvPr>
            <p:cNvSpPr/>
            <p:nvPr/>
          </p:nvSpPr>
          <p:spPr>
            <a:xfrm>
              <a:off x="6249969" y="2051610"/>
              <a:ext cx="239254" cy="220119"/>
            </a:xfrm>
            <a:custGeom>
              <a:avLst/>
              <a:gdLst/>
              <a:ahLst/>
              <a:cxnLst/>
              <a:rect l="l" t="t" r="r" b="b"/>
              <a:pathLst>
                <a:path w="8340" h="7673" fill="none" extrusionOk="0">
                  <a:moveTo>
                    <a:pt x="267" y="1502"/>
                  </a:moveTo>
                  <a:cubicBezTo>
                    <a:pt x="267" y="1502"/>
                    <a:pt x="2936" y="1"/>
                    <a:pt x="3336" y="1"/>
                  </a:cubicBezTo>
                  <a:cubicBezTo>
                    <a:pt x="3769" y="1"/>
                    <a:pt x="6171" y="2169"/>
                    <a:pt x="6171" y="2169"/>
                  </a:cubicBezTo>
                  <a:lnTo>
                    <a:pt x="5170" y="3670"/>
                  </a:lnTo>
                  <a:cubicBezTo>
                    <a:pt x="5170" y="3670"/>
                    <a:pt x="8339" y="5271"/>
                    <a:pt x="8006" y="5838"/>
                  </a:cubicBezTo>
                  <a:cubicBezTo>
                    <a:pt x="7672" y="6405"/>
                    <a:pt x="6438" y="7339"/>
                    <a:pt x="5104" y="7506"/>
                  </a:cubicBezTo>
                  <a:cubicBezTo>
                    <a:pt x="3769" y="7673"/>
                    <a:pt x="0" y="5238"/>
                    <a:pt x="0" y="5238"/>
                  </a:cubicBezTo>
                  <a:close/>
                </a:path>
              </a:pathLst>
            </a:custGeom>
            <a:solidFill>
              <a:schemeClr val="accent3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1811;p68">
              <a:extLst>
                <a:ext uri="{FF2B5EF4-FFF2-40B4-BE49-F238E27FC236}">
                  <a16:creationId xmlns:a16="http://schemas.microsoft.com/office/drawing/2014/main" id="{1FF3040D-825C-6D41-77B2-206C9C263823}"/>
                </a:ext>
              </a:extLst>
            </p:cNvPr>
            <p:cNvSpPr/>
            <p:nvPr/>
          </p:nvSpPr>
          <p:spPr>
            <a:xfrm>
              <a:off x="6192536" y="2075535"/>
              <a:ext cx="78489" cy="127286"/>
            </a:xfrm>
            <a:custGeom>
              <a:avLst/>
              <a:gdLst/>
              <a:ahLst/>
              <a:cxnLst/>
              <a:rect l="l" t="t" r="r" b="b"/>
              <a:pathLst>
                <a:path w="2736" h="4437" extrusionOk="0">
                  <a:moveTo>
                    <a:pt x="401" y="0"/>
                  </a:moveTo>
                  <a:lnTo>
                    <a:pt x="1" y="3770"/>
                  </a:lnTo>
                  <a:lnTo>
                    <a:pt x="2002" y="4437"/>
                  </a:lnTo>
                  <a:lnTo>
                    <a:pt x="2736" y="434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1812;p68">
              <a:extLst>
                <a:ext uri="{FF2B5EF4-FFF2-40B4-BE49-F238E27FC236}">
                  <a16:creationId xmlns:a16="http://schemas.microsoft.com/office/drawing/2014/main" id="{595FAAAB-4ACA-286B-B617-0BFBB9342E3F}"/>
                </a:ext>
              </a:extLst>
            </p:cNvPr>
            <p:cNvSpPr/>
            <p:nvPr/>
          </p:nvSpPr>
          <p:spPr>
            <a:xfrm>
              <a:off x="5347575" y="1408551"/>
              <a:ext cx="885182" cy="794271"/>
            </a:xfrm>
            <a:custGeom>
              <a:avLst/>
              <a:gdLst/>
              <a:ahLst/>
              <a:cxnLst/>
              <a:rect l="l" t="t" r="r" b="b"/>
              <a:pathLst>
                <a:path w="30856" h="27687" extrusionOk="0">
                  <a:moveTo>
                    <a:pt x="2769" y="1"/>
                  </a:moveTo>
                  <a:cubicBezTo>
                    <a:pt x="2769" y="1"/>
                    <a:pt x="501" y="4337"/>
                    <a:pt x="267" y="6505"/>
                  </a:cubicBezTo>
                  <a:cubicBezTo>
                    <a:pt x="0" y="8640"/>
                    <a:pt x="9174" y="25919"/>
                    <a:pt x="9841" y="26519"/>
                  </a:cubicBezTo>
                  <a:cubicBezTo>
                    <a:pt x="10508" y="27087"/>
                    <a:pt x="30022" y="27687"/>
                    <a:pt x="30022" y="27687"/>
                  </a:cubicBezTo>
                  <a:lnTo>
                    <a:pt x="30856" y="23417"/>
                  </a:lnTo>
                  <a:lnTo>
                    <a:pt x="14177" y="18681"/>
                  </a:lnTo>
                  <a:lnTo>
                    <a:pt x="8506" y="1235"/>
                  </a:lnTo>
                  <a:lnTo>
                    <a:pt x="276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1813;p68">
              <a:extLst>
                <a:ext uri="{FF2B5EF4-FFF2-40B4-BE49-F238E27FC236}">
                  <a16:creationId xmlns:a16="http://schemas.microsoft.com/office/drawing/2014/main" id="{B4A0A8F1-E039-2489-12E3-2AAB92871063}"/>
                </a:ext>
              </a:extLst>
            </p:cNvPr>
            <p:cNvSpPr/>
            <p:nvPr/>
          </p:nvSpPr>
          <p:spPr>
            <a:xfrm>
              <a:off x="5347575" y="1408551"/>
              <a:ext cx="885182" cy="794271"/>
            </a:xfrm>
            <a:custGeom>
              <a:avLst/>
              <a:gdLst/>
              <a:ahLst/>
              <a:cxnLst/>
              <a:rect l="l" t="t" r="r" b="b"/>
              <a:pathLst>
                <a:path w="30856" h="27687" extrusionOk="0">
                  <a:moveTo>
                    <a:pt x="2769" y="1"/>
                  </a:moveTo>
                  <a:cubicBezTo>
                    <a:pt x="2769" y="1"/>
                    <a:pt x="501" y="4337"/>
                    <a:pt x="267" y="6505"/>
                  </a:cubicBezTo>
                  <a:cubicBezTo>
                    <a:pt x="0" y="8640"/>
                    <a:pt x="9174" y="25919"/>
                    <a:pt x="9841" y="26519"/>
                  </a:cubicBezTo>
                  <a:cubicBezTo>
                    <a:pt x="10508" y="27087"/>
                    <a:pt x="30022" y="27687"/>
                    <a:pt x="30022" y="27687"/>
                  </a:cubicBezTo>
                  <a:lnTo>
                    <a:pt x="30856" y="23417"/>
                  </a:lnTo>
                  <a:lnTo>
                    <a:pt x="14177" y="18681"/>
                  </a:lnTo>
                  <a:lnTo>
                    <a:pt x="8506" y="1235"/>
                  </a:lnTo>
                  <a:lnTo>
                    <a:pt x="27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1814;p68">
              <a:extLst>
                <a:ext uri="{FF2B5EF4-FFF2-40B4-BE49-F238E27FC236}">
                  <a16:creationId xmlns:a16="http://schemas.microsoft.com/office/drawing/2014/main" id="{79BA4A2D-0B86-1DA1-8B79-8D497CFB1C21}"/>
                </a:ext>
              </a:extLst>
            </p:cNvPr>
            <p:cNvSpPr/>
            <p:nvPr/>
          </p:nvSpPr>
          <p:spPr>
            <a:xfrm>
              <a:off x="5347575" y="1408551"/>
              <a:ext cx="885182" cy="794271"/>
            </a:xfrm>
            <a:custGeom>
              <a:avLst/>
              <a:gdLst/>
              <a:ahLst/>
              <a:cxnLst/>
              <a:rect l="l" t="t" r="r" b="b"/>
              <a:pathLst>
                <a:path w="30856" h="27687" fill="none" extrusionOk="0">
                  <a:moveTo>
                    <a:pt x="2769" y="1"/>
                  </a:moveTo>
                  <a:cubicBezTo>
                    <a:pt x="2769" y="1"/>
                    <a:pt x="501" y="4337"/>
                    <a:pt x="267" y="6505"/>
                  </a:cubicBezTo>
                  <a:cubicBezTo>
                    <a:pt x="0" y="8640"/>
                    <a:pt x="9174" y="25919"/>
                    <a:pt x="9841" y="26519"/>
                  </a:cubicBezTo>
                  <a:cubicBezTo>
                    <a:pt x="10508" y="27087"/>
                    <a:pt x="30022" y="27687"/>
                    <a:pt x="30022" y="27687"/>
                  </a:cubicBezTo>
                  <a:lnTo>
                    <a:pt x="30856" y="23417"/>
                  </a:lnTo>
                  <a:lnTo>
                    <a:pt x="14177" y="18681"/>
                  </a:lnTo>
                  <a:lnTo>
                    <a:pt x="8506" y="1235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1815;p68">
              <a:extLst>
                <a:ext uri="{FF2B5EF4-FFF2-40B4-BE49-F238E27FC236}">
                  <a16:creationId xmlns:a16="http://schemas.microsoft.com/office/drawing/2014/main" id="{86119C46-5FB3-6B3B-3A88-9E561493CD7D}"/>
                </a:ext>
              </a:extLst>
            </p:cNvPr>
            <p:cNvSpPr/>
            <p:nvPr/>
          </p:nvSpPr>
          <p:spPr>
            <a:xfrm>
              <a:off x="6299713" y="2066958"/>
              <a:ext cx="132077" cy="133081"/>
            </a:xfrm>
            <a:custGeom>
              <a:avLst/>
              <a:gdLst/>
              <a:ahLst/>
              <a:cxnLst/>
              <a:rect l="l" t="t" r="r" b="b"/>
              <a:pathLst>
                <a:path w="4604" h="4639" extrusionOk="0">
                  <a:moveTo>
                    <a:pt x="3686" y="0"/>
                  </a:moveTo>
                  <a:cubicBezTo>
                    <a:pt x="3422" y="0"/>
                    <a:pt x="3163" y="136"/>
                    <a:pt x="3003" y="566"/>
                  </a:cubicBezTo>
                  <a:cubicBezTo>
                    <a:pt x="2603" y="1734"/>
                    <a:pt x="1" y="4569"/>
                    <a:pt x="1168" y="4636"/>
                  </a:cubicBezTo>
                  <a:cubicBezTo>
                    <a:pt x="1192" y="4638"/>
                    <a:pt x="1216" y="4639"/>
                    <a:pt x="1240" y="4639"/>
                  </a:cubicBezTo>
                  <a:cubicBezTo>
                    <a:pt x="2422" y="4639"/>
                    <a:pt x="4504" y="2301"/>
                    <a:pt x="4504" y="2301"/>
                  </a:cubicBezTo>
                  <a:lnTo>
                    <a:pt x="4604" y="400"/>
                  </a:lnTo>
                  <a:cubicBezTo>
                    <a:pt x="4604" y="400"/>
                    <a:pt x="4138" y="0"/>
                    <a:pt x="36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1816;p68">
              <a:extLst>
                <a:ext uri="{FF2B5EF4-FFF2-40B4-BE49-F238E27FC236}">
                  <a16:creationId xmlns:a16="http://schemas.microsoft.com/office/drawing/2014/main" id="{5B6E1A08-3184-74B2-D33D-CC94B650E987}"/>
                </a:ext>
              </a:extLst>
            </p:cNvPr>
            <p:cNvSpPr/>
            <p:nvPr/>
          </p:nvSpPr>
          <p:spPr>
            <a:xfrm>
              <a:off x="6299713" y="2049688"/>
              <a:ext cx="132077" cy="153134"/>
            </a:xfrm>
            <a:custGeom>
              <a:avLst/>
              <a:gdLst/>
              <a:ahLst/>
              <a:cxnLst/>
              <a:rect l="l" t="t" r="r" b="b"/>
              <a:pathLst>
                <a:path w="4604" h="5338" fill="none" extrusionOk="0">
                  <a:moveTo>
                    <a:pt x="4604" y="1002"/>
                  </a:moveTo>
                  <a:cubicBezTo>
                    <a:pt x="4604" y="1002"/>
                    <a:pt x="3436" y="1"/>
                    <a:pt x="3003" y="1168"/>
                  </a:cubicBezTo>
                  <a:cubicBezTo>
                    <a:pt x="2603" y="2336"/>
                    <a:pt x="1" y="5171"/>
                    <a:pt x="1168" y="5238"/>
                  </a:cubicBezTo>
                  <a:cubicBezTo>
                    <a:pt x="2336" y="5338"/>
                    <a:pt x="4504" y="2903"/>
                    <a:pt x="4504" y="2903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1817;p68">
              <a:extLst>
                <a:ext uri="{FF2B5EF4-FFF2-40B4-BE49-F238E27FC236}">
                  <a16:creationId xmlns:a16="http://schemas.microsoft.com/office/drawing/2014/main" id="{6DF6C442-1B8C-91E1-CD7A-16B0B4DB8B4C}"/>
                </a:ext>
              </a:extLst>
            </p:cNvPr>
            <p:cNvSpPr/>
            <p:nvPr/>
          </p:nvSpPr>
          <p:spPr>
            <a:xfrm>
              <a:off x="6274841" y="2201273"/>
              <a:ext cx="42544" cy="70887"/>
            </a:xfrm>
            <a:custGeom>
              <a:avLst/>
              <a:gdLst/>
              <a:ahLst/>
              <a:cxnLst/>
              <a:rect l="l" t="t" r="r" b="b"/>
              <a:pathLst>
                <a:path w="1483" h="2471" extrusionOk="0">
                  <a:moveTo>
                    <a:pt x="734" y="0"/>
                  </a:moveTo>
                  <a:cubicBezTo>
                    <a:pt x="559" y="0"/>
                    <a:pt x="393" y="123"/>
                    <a:pt x="301" y="388"/>
                  </a:cubicBezTo>
                  <a:cubicBezTo>
                    <a:pt x="301" y="388"/>
                    <a:pt x="0" y="1789"/>
                    <a:pt x="701" y="2389"/>
                  </a:cubicBezTo>
                  <a:cubicBezTo>
                    <a:pt x="771" y="2445"/>
                    <a:pt x="837" y="2470"/>
                    <a:pt x="898" y="2470"/>
                  </a:cubicBezTo>
                  <a:cubicBezTo>
                    <a:pt x="1277" y="2470"/>
                    <a:pt x="1483" y="1505"/>
                    <a:pt x="1368" y="788"/>
                  </a:cubicBezTo>
                  <a:cubicBezTo>
                    <a:pt x="1288" y="285"/>
                    <a:pt x="1001" y="0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818;p68">
              <a:extLst>
                <a:ext uri="{FF2B5EF4-FFF2-40B4-BE49-F238E27FC236}">
                  <a16:creationId xmlns:a16="http://schemas.microsoft.com/office/drawing/2014/main" id="{1B3B62E7-A6DB-997F-B1EF-BCC489D7AC5B}"/>
                </a:ext>
              </a:extLst>
            </p:cNvPr>
            <p:cNvSpPr/>
            <p:nvPr/>
          </p:nvSpPr>
          <p:spPr>
            <a:xfrm>
              <a:off x="6308319" y="2210826"/>
              <a:ext cx="42687" cy="70887"/>
            </a:xfrm>
            <a:custGeom>
              <a:avLst/>
              <a:gdLst/>
              <a:ahLst/>
              <a:cxnLst/>
              <a:rect l="l" t="t" r="r" b="b"/>
              <a:pathLst>
                <a:path w="1488" h="2471" extrusionOk="0">
                  <a:moveTo>
                    <a:pt x="746" y="1"/>
                  </a:moveTo>
                  <a:cubicBezTo>
                    <a:pt x="565" y="1"/>
                    <a:pt x="394" y="124"/>
                    <a:pt x="301" y="388"/>
                  </a:cubicBezTo>
                  <a:cubicBezTo>
                    <a:pt x="301" y="388"/>
                    <a:pt x="1" y="1789"/>
                    <a:pt x="735" y="2390"/>
                  </a:cubicBezTo>
                  <a:cubicBezTo>
                    <a:pt x="805" y="2445"/>
                    <a:pt x="870" y="2471"/>
                    <a:pt x="930" y="2471"/>
                  </a:cubicBezTo>
                  <a:cubicBezTo>
                    <a:pt x="1302" y="2471"/>
                    <a:pt x="1488" y="1506"/>
                    <a:pt x="1402" y="788"/>
                  </a:cubicBezTo>
                  <a:cubicBezTo>
                    <a:pt x="1321" y="285"/>
                    <a:pt x="1022" y="1"/>
                    <a:pt x="746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819;p68">
              <a:extLst>
                <a:ext uri="{FF2B5EF4-FFF2-40B4-BE49-F238E27FC236}">
                  <a16:creationId xmlns:a16="http://schemas.microsoft.com/office/drawing/2014/main" id="{0549CF27-884D-4EE8-74F1-AAA8A5349B47}"/>
                </a:ext>
              </a:extLst>
            </p:cNvPr>
            <p:cNvSpPr/>
            <p:nvPr/>
          </p:nvSpPr>
          <p:spPr>
            <a:xfrm>
              <a:off x="6341826" y="2225169"/>
              <a:ext cx="42544" cy="70915"/>
            </a:xfrm>
            <a:custGeom>
              <a:avLst/>
              <a:gdLst/>
              <a:ahLst/>
              <a:cxnLst/>
              <a:rect l="l" t="t" r="r" b="b"/>
              <a:pathLst>
                <a:path w="1483" h="2472" extrusionOk="0">
                  <a:moveTo>
                    <a:pt x="734" y="1"/>
                  </a:moveTo>
                  <a:cubicBezTo>
                    <a:pt x="559" y="1"/>
                    <a:pt x="393" y="124"/>
                    <a:pt x="301" y="389"/>
                  </a:cubicBezTo>
                  <a:cubicBezTo>
                    <a:pt x="301" y="389"/>
                    <a:pt x="0" y="1790"/>
                    <a:pt x="701" y="2390"/>
                  </a:cubicBezTo>
                  <a:cubicBezTo>
                    <a:pt x="771" y="2446"/>
                    <a:pt x="837" y="2471"/>
                    <a:pt x="898" y="2471"/>
                  </a:cubicBezTo>
                  <a:cubicBezTo>
                    <a:pt x="1277" y="2471"/>
                    <a:pt x="1483" y="1506"/>
                    <a:pt x="1368" y="789"/>
                  </a:cubicBezTo>
                  <a:cubicBezTo>
                    <a:pt x="1288" y="286"/>
                    <a:pt x="1001" y="1"/>
                    <a:pt x="734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820;p68">
              <a:extLst>
                <a:ext uri="{FF2B5EF4-FFF2-40B4-BE49-F238E27FC236}">
                  <a16:creationId xmlns:a16="http://schemas.microsoft.com/office/drawing/2014/main" id="{A8A9F1FD-01AF-3EB5-C339-38AE6B6FAF3A}"/>
                </a:ext>
              </a:extLst>
            </p:cNvPr>
            <p:cNvSpPr/>
            <p:nvPr/>
          </p:nvSpPr>
          <p:spPr>
            <a:xfrm>
              <a:off x="6375304" y="2247660"/>
              <a:ext cx="38843" cy="47965"/>
            </a:xfrm>
            <a:custGeom>
              <a:avLst/>
              <a:gdLst/>
              <a:ahLst/>
              <a:cxnLst/>
              <a:rect l="l" t="t" r="r" b="b"/>
              <a:pathLst>
                <a:path w="1354" h="1672" extrusionOk="0">
                  <a:moveTo>
                    <a:pt x="689" y="1"/>
                  </a:moveTo>
                  <a:cubicBezTo>
                    <a:pt x="522" y="1"/>
                    <a:pt x="361" y="86"/>
                    <a:pt x="268" y="272"/>
                  </a:cubicBezTo>
                  <a:cubicBezTo>
                    <a:pt x="268" y="272"/>
                    <a:pt x="1" y="1206"/>
                    <a:pt x="668" y="1606"/>
                  </a:cubicBezTo>
                  <a:cubicBezTo>
                    <a:pt x="738" y="1651"/>
                    <a:pt x="803" y="1671"/>
                    <a:pt x="862" y="1671"/>
                  </a:cubicBezTo>
                  <a:cubicBezTo>
                    <a:pt x="1198" y="1671"/>
                    <a:pt x="1354" y="1021"/>
                    <a:pt x="1268" y="539"/>
                  </a:cubicBezTo>
                  <a:cubicBezTo>
                    <a:pt x="1208" y="197"/>
                    <a:pt x="942" y="1"/>
                    <a:pt x="689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821;p68">
              <a:extLst>
                <a:ext uri="{FF2B5EF4-FFF2-40B4-BE49-F238E27FC236}">
                  <a16:creationId xmlns:a16="http://schemas.microsoft.com/office/drawing/2014/main" id="{BA89A5AF-F69D-F3B1-1D75-0EB7DF086304}"/>
                </a:ext>
              </a:extLst>
            </p:cNvPr>
            <p:cNvSpPr/>
            <p:nvPr/>
          </p:nvSpPr>
          <p:spPr>
            <a:xfrm>
              <a:off x="6517615" y="2111911"/>
              <a:ext cx="60301" cy="155027"/>
            </a:xfrm>
            <a:custGeom>
              <a:avLst/>
              <a:gdLst/>
              <a:ahLst/>
              <a:cxnLst/>
              <a:rect l="l" t="t" r="r" b="b"/>
              <a:pathLst>
                <a:path w="2102" h="5404" fill="none" extrusionOk="0">
                  <a:moveTo>
                    <a:pt x="0" y="67"/>
                  </a:moveTo>
                  <a:lnTo>
                    <a:pt x="267" y="5404"/>
                  </a:lnTo>
                  <a:lnTo>
                    <a:pt x="2102" y="4904"/>
                  </a:lnTo>
                  <a:lnTo>
                    <a:pt x="1668" y="0"/>
                  </a:ln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822;p68">
              <a:extLst>
                <a:ext uri="{FF2B5EF4-FFF2-40B4-BE49-F238E27FC236}">
                  <a16:creationId xmlns:a16="http://schemas.microsoft.com/office/drawing/2014/main" id="{5FF8DF64-6742-36D5-FB87-0018F40C2465}"/>
                </a:ext>
              </a:extLst>
            </p:cNvPr>
            <p:cNvSpPr/>
            <p:nvPr/>
          </p:nvSpPr>
          <p:spPr>
            <a:xfrm>
              <a:off x="6551388" y="2001837"/>
              <a:ext cx="432579" cy="279474"/>
            </a:xfrm>
            <a:custGeom>
              <a:avLst/>
              <a:gdLst/>
              <a:ahLst/>
              <a:cxnLst/>
              <a:rect l="l" t="t" r="r" b="b"/>
              <a:pathLst>
                <a:path w="15079" h="9742" extrusionOk="0">
                  <a:moveTo>
                    <a:pt x="15078" y="1"/>
                  </a:moveTo>
                  <a:lnTo>
                    <a:pt x="1" y="3403"/>
                  </a:lnTo>
                  <a:lnTo>
                    <a:pt x="835" y="9741"/>
                  </a:lnTo>
                  <a:lnTo>
                    <a:pt x="14744" y="8240"/>
                  </a:lnTo>
                  <a:lnTo>
                    <a:pt x="15078" y="1"/>
                  </a:ln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823;p68">
              <a:extLst>
                <a:ext uri="{FF2B5EF4-FFF2-40B4-BE49-F238E27FC236}">
                  <a16:creationId xmlns:a16="http://schemas.microsoft.com/office/drawing/2014/main" id="{4A97AB16-3122-24C3-CEAF-A985726A360D}"/>
                </a:ext>
              </a:extLst>
            </p:cNvPr>
            <p:cNvSpPr/>
            <p:nvPr/>
          </p:nvSpPr>
          <p:spPr>
            <a:xfrm>
              <a:off x="5663367" y="2823849"/>
              <a:ext cx="187588" cy="1239271"/>
            </a:xfrm>
            <a:custGeom>
              <a:avLst/>
              <a:gdLst/>
              <a:ahLst/>
              <a:cxnLst/>
              <a:rect l="l" t="t" r="r" b="b"/>
              <a:pathLst>
                <a:path w="6539" h="43199" fill="none" extrusionOk="0">
                  <a:moveTo>
                    <a:pt x="6538" y="1"/>
                  </a:moveTo>
                  <a:cubicBezTo>
                    <a:pt x="6538" y="1"/>
                    <a:pt x="4003" y="16880"/>
                    <a:pt x="4003" y="22617"/>
                  </a:cubicBezTo>
                  <a:cubicBezTo>
                    <a:pt x="4003" y="28321"/>
                    <a:pt x="134" y="37895"/>
                    <a:pt x="0" y="4319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824;p68">
              <a:extLst>
                <a:ext uri="{FF2B5EF4-FFF2-40B4-BE49-F238E27FC236}">
                  <a16:creationId xmlns:a16="http://schemas.microsoft.com/office/drawing/2014/main" id="{441C3BA2-2717-6A3F-D1D2-B007A4182553}"/>
                </a:ext>
              </a:extLst>
            </p:cNvPr>
            <p:cNvSpPr/>
            <p:nvPr/>
          </p:nvSpPr>
          <p:spPr>
            <a:xfrm>
              <a:off x="5396372" y="4253519"/>
              <a:ext cx="549308" cy="198259"/>
            </a:xfrm>
            <a:custGeom>
              <a:avLst/>
              <a:gdLst/>
              <a:ahLst/>
              <a:cxnLst/>
              <a:rect l="l" t="t" r="r" b="b"/>
              <a:pathLst>
                <a:path w="19148" h="6911" extrusionOk="0">
                  <a:moveTo>
                    <a:pt x="10775" y="1"/>
                  </a:moveTo>
                  <a:cubicBezTo>
                    <a:pt x="10775" y="1"/>
                    <a:pt x="7172" y="2803"/>
                    <a:pt x="5204" y="3470"/>
                  </a:cubicBezTo>
                  <a:cubicBezTo>
                    <a:pt x="3203" y="4137"/>
                    <a:pt x="1" y="4270"/>
                    <a:pt x="1" y="4270"/>
                  </a:cubicBezTo>
                  <a:lnTo>
                    <a:pt x="1" y="5071"/>
                  </a:lnTo>
                  <a:cubicBezTo>
                    <a:pt x="167" y="5638"/>
                    <a:pt x="501" y="6138"/>
                    <a:pt x="935" y="6539"/>
                  </a:cubicBezTo>
                  <a:cubicBezTo>
                    <a:pt x="1234" y="6778"/>
                    <a:pt x="4405" y="6910"/>
                    <a:pt x="7927" y="6910"/>
                  </a:cubicBezTo>
                  <a:cubicBezTo>
                    <a:pt x="12240" y="6910"/>
                    <a:pt x="17079" y="6712"/>
                    <a:pt x="17813" y="6272"/>
                  </a:cubicBezTo>
                  <a:cubicBezTo>
                    <a:pt x="19148" y="5471"/>
                    <a:pt x="18480" y="4404"/>
                    <a:pt x="17947" y="4404"/>
                  </a:cubicBezTo>
                  <a:cubicBezTo>
                    <a:pt x="17413" y="4404"/>
                    <a:pt x="10775" y="1"/>
                    <a:pt x="10775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825;p68">
              <a:extLst>
                <a:ext uri="{FF2B5EF4-FFF2-40B4-BE49-F238E27FC236}">
                  <a16:creationId xmlns:a16="http://schemas.microsoft.com/office/drawing/2014/main" id="{CC3A5BF8-0B6E-111E-0123-3BD5C421675C}"/>
                </a:ext>
              </a:extLst>
            </p:cNvPr>
            <p:cNvSpPr/>
            <p:nvPr/>
          </p:nvSpPr>
          <p:spPr>
            <a:xfrm>
              <a:off x="5400187" y="4396096"/>
              <a:ext cx="531149" cy="55682"/>
            </a:xfrm>
            <a:custGeom>
              <a:avLst/>
              <a:gdLst/>
              <a:ahLst/>
              <a:cxnLst/>
              <a:rect l="l" t="t" r="r" b="b"/>
              <a:pathLst>
                <a:path w="18515" h="1941" extrusionOk="0">
                  <a:moveTo>
                    <a:pt x="18447" y="1"/>
                  </a:moveTo>
                  <a:lnTo>
                    <a:pt x="18447" y="1"/>
                  </a:lnTo>
                  <a:cubicBezTo>
                    <a:pt x="16479" y="401"/>
                    <a:pt x="14511" y="601"/>
                    <a:pt x="12510" y="635"/>
                  </a:cubicBezTo>
                  <a:cubicBezTo>
                    <a:pt x="11828" y="652"/>
                    <a:pt x="11079" y="659"/>
                    <a:pt x="10294" y="659"/>
                  </a:cubicBezTo>
                  <a:cubicBezTo>
                    <a:pt x="6469" y="659"/>
                    <a:pt x="1800" y="484"/>
                    <a:pt x="1" y="401"/>
                  </a:cubicBezTo>
                  <a:lnTo>
                    <a:pt x="1" y="401"/>
                  </a:lnTo>
                  <a:cubicBezTo>
                    <a:pt x="168" y="835"/>
                    <a:pt x="468" y="1235"/>
                    <a:pt x="835" y="1569"/>
                  </a:cubicBezTo>
                  <a:cubicBezTo>
                    <a:pt x="1120" y="1808"/>
                    <a:pt x="4282" y="1940"/>
                    <a:pt x="7799" y="1940"/>
                  </a:cubicBezTo>
                  <a:cubicBezTo>
                    <a:pt x="12107" y="1940"/>
                    <a:pt x="16946" y="1742"/>
                    <a:pt x="17680" y="1302"/>
                  </a:cubicBezTo>
                  <a:cubicBezTo>
                    <a:pt x="18381" y="868"/>
                    <a:pt x="18514" y="368"/>
                    <a:pt x="18447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1826;p68">
              <a:extLst>
                <a:ext uri="{FF2B5EF4-FFF2-40B4-BE49-F238E27FC236}">
                  <a16:creationId xmlns:a16="http://schemas.microsoft.com/office/drawing/2014/main" id="{551AF7D3-D3BF-FCF5-B035-FE17392FA6A5}"/>
                </a:ext>
              </a:extLst>
            </p:cNvPr>
            <p:cNvSpPr/>
            <p:nvPr/>
          </p:nvSpPr>
          <p:spPr>
            <a:xfrm>
              <a:off x="5337735" y="4063091"/>
              <a:ext cx="73985" cy="340492"/>
            </a:xfrm>
            <a:custGeom>
              <a:avLst/>
              <a:gdLst/>
              <a:ahLst/>
              <a:cxnLst/>
              <a:rect l="l" t="t" r="r" b="b"/>
              <a:pathLst>
                <a:path w="2579" h="11869" extrusionOk="0">
                  <a:moveTo>
                    <a:pt x="2578" y="0"/>
                  </a:moveTo>
                  <a:cubicBezTo>
                    <a:pt x="2578" y="1"/>
                    <a:pt x="210" y="8507"/>
                    <a:pt x="76" y="10508"/>
                  </a:cubicBezTo>
                  <a:cubicBezTo>
                    <a:pt x="1" y="11616"/>
                    <a:pt x="609" y="11868"/>
                    <a:pt x="1170" y="11868"/>
                  </a:cubicBezTo>
                  <a:cubicBezTo>
                    <a:pt x="1353" y="11868"/>
                    <a:pt x="1530" y="11842"/>
                    <a:pt x="1678" y="11809"/>
                  </a:cubicBezTo>
                  <a:lnTo>
                    <a:pt x="2045" y="10908"/>
                  </a:lnTo>
                  <a:lnTo>
                    <a:pt x="2578" y="0"/>
                  </a:ln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1827;p68">
              <a:extLst>
                <a:ext uri="{FF2B5EF4-FFF2-40B4-BE49-F238E27FC236}">
                  <a16:creationId xmlns:a16="http://schemas.microsoft.com/office/drawing/2014/main" id="{27173A59-F38C-EB4A-54E1-9063261890A0}"/>
                </a:ext>
              </a:extLst>
            </p:cNvPr>
            <p:cNvSpPr/>
            <p:nvPr/>
          </p:nvSpPr>
          <p:spPr>
            <a:xfrm>
              <a:off x="6994438" y="2729123"/>
              <a:ext cx="420128" cy="1593332"/>
            </a:xfrm>
            <a:custGeom>
              <a:avLst/>
              <a:gdLst/>
              <a:ahLst/>
              <a:cxnLst/>
              <a:rect l="l" t="t" r="r" b="b"/>
              <a:pathLst>
                <a:path w="14645" h="55541" extrusionOk="0">
                  <a:moveTo>
                    <a:pt x="1335" y="0"/>
                  </a:moveTo>
                  <a:cubicBezTo>
                    <a:pt x="1335" y="0"/>
                    <a:pt x="1" y="19815"/>
                    <a:pt x="1335" y="27787"/>
                  </a:cubicBezTo>
                  <a:cubicBezTo>
                    <a:pt x="2636" y="35759"/>
                    <a:pt x="6005" y="49569"/>
                    <a:pt x="6506" y="51304"/>
                  </a:cubicBezTo>
                  <a:cubicBezTo>
                    <a:pt x="6839" y="52338"/>
                    <a:pt x="6973" y="53405"/>
                    <a:pt x="6939" y="54473"/>
                  </a:cubicBezTo>
                  <a:lnTo>
                    <a:pt x="14378" y="55540"/>
                  </a:lnTo>
                  <a:cubicBezTo>
                    <a:pt x="14378" y="55540"/>
                    <a:pt x="12110" y="29355"/>
                    <a:pt x="12110" y="26319"/>
                  </a:cubicBezTo>
                  <a:cubicBezTo>
                    <a:pt x="12110" y="23250"/>
                    <a:pt x="14645" y="401"/>
                    <a:pt x="14645" y="401"/>
                  </a:cubicBezTo>
                  <a:lnTo>
                    <a:pt x="1335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1828;p68">
              <a:extLst>
                <a:ext uri="{FF2B5EF4-FFF2-40B4-BE49-F238E27FC236}">
                  <a16:creationId xmlns:a16="http://schemas.microsoft.com/office/drawing/2014/main" id="{AC804DE2-8CA9-7DCF-42EA-D2AF47A1208C}"/>
                </a:ext>
              </a:extLst>
            </p:cNvPr>
            <p:cNvSpPr/>
            <p:nvPr/>
          </p:nvSpPr>
          <p:spPr>
            <a:xfrm>
              <a:off x="6906425" y="4287973"/>
              <a:ext cx="568443" cy="168453"/>
            </a:xfrm>
            <a:custGeom>
              <a:avLst/>
              <a:gdLst/>
              <a:ahLst/>
              <a:cxnLst/>
              <a:rect l="l" t="t" r="r" b="b"/>
              <a:pathLst>
                <a:path w="19815" h="5872" extrusionOk="0">
                  <a:moveTo>
                    <a:pt x="18914" y="0"/>
                  </a:moveTo>
                  <a:lnTo>
                    <a:pt x="9974" y="134"/>
                  </a:lnTo>
                  <a:cubicBezTo>
                    <a:pt x="9974" y="134"/>
                    <a:pt x="1868" y="3603"/>
                    <a:pt x="934" y="4270"/>
                  </a:cubicBezTo>
                  <a:cubicBezTo>
                    <a:pt x="0" y="4937"/>
                    <a:pt x="2936" y="5871"/>
                    <a:pt x="6505" y="5871"/>
                  </a:cubicBezTo>
                  <a:cubicBezTo>
                    <a:pt x="10107" y="5871"/>
                    <a:pt x="13710" y="5438"/>
                    <a:pt x="13710" y="5438"/>
                  </a:cubicBezTo>
                  <a:lnTo>
                    <a:pt x="15144" y="4637"/>
                  </a:lnTo>
                  <a:lnTo>
                    <a:pt x="15278" y="5571"/>
                  </a:lnTo>
                  <a:lnTo>
                    <a:pt x="19147" y="5571"/>
                  </a:lnTo>
                  <a:cubicBezTo>
                    <a:pt x="19147" y="5571"/>
                    <a:pt x="19814" y="2402"/>
                    <a:pt x="19547" y="1602"/>
                  </a:cubicBezTo>
                  <a:cubicBezTo>
                    <a:pt x="19381" y="1034"/>
                    <a:pt x="19147" y="501"/>
                    <a:pt x="18914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1829;p68">
              <a:extLst>
                <a:ext uri="{FF2B5EF4-FFF2-40B4-BE49-F238E27FC236}">
                  <a16:creationId xmlns:a16="http://schemas.microsoft.com/office/drawing/2014/main" id="{997D54B6-5EB2-8B88-7DF3-D3F60491DC1F}"/>
                </a:ext>
              </a:extLst>
            </p:cNvPr>
            <p:cNvSpPr/>
            <p:nvPr/>
          </p:nvSpPr>
          <p:spPr>
            <a:xfrm>
              <a:off x="6998282" y="2671719"/>
              <a:ext cx="503380" cy="1658396"/>
            </a:xfrm>
            <a:custGeom>
              <a:avLst/>
              <a:gdLst/>
              <a:ahLst/>
              <a:cxnLst/>
              <a:rect l="l" t="t" r="r" b="b"/>
              <a:pathLst>
                <a:path w="17547" h="57809" extrusionOk="0">
                  <a:moveTo>
                    <a:pt x="17546" y="0"/>
                  </a:moveTo>
                  <a:lnTo>
                    <a:pt x="0" y="400"/>
                  </a:lnTo>
                  <a:cubicBezTo>
                    <a:pt x="0" y="400"/>
                    <a:pt x="668" y="19414"/>
                    <a:pt x="2269" y="26185"/>
                  </a:cubicBezTo>
                  <a:cubicBezTo>
                    <a:pt x="3836" y="32957"/>
                    <a:pt x="6638" y="49435"/>
                    <a:pt x="6638" y="51170"/>
                  </a:cubicBezTo>
                  <a:cubicBezTo>
                    <a:pt x="6638" y="52171"/>
                    <a:pt x="6505" y="53138"/>
                    <a:pt x="6238" y="54105"/>
                  </a:cubicBezTo>
                  <a:lnTo>
                    <a:pt x="5704" y="55840"/>
                  </a:lnTo>
                  <a:cubicBezTo>
                    <a:pt x="5805" y="56240"/>
                    <a:pt x="5938" y="56641"/>
                    <a:pt x="6138" y="57008"/>
                  </a:cubicBezTo>
                  <a:cubicBezTo>
                    <a:pt x="6138" y="57008"/>
                    <a:pt x="9574" y="57808"/>
                    <a:pt x="11842" y="57808"/>
                  </a:cubicBezTo>
                  <a:cubicBezTo>
                    <a:pt x="13243" y="57808"/>
                    <a:pt x="14644" y="57608"/>
                    <a:pt x="16012" y="57174"/>
                  </a:cubicBezTo>
                  <a:cubicBezTo>
                    <a:pt x="16012" y="57174"/>
                    <a:pt x="16079" y="53005"/>
                    <a:pt x="16212" y="51037"/>
                  </a:cubicBezTo>
                  <a:cubicBezTo>
                    <a:pt x="16345" y="49068"/>
                    <a:pt x="15678" y="36293"/>
                    <a:pt x="15678" y="33224"/>
                  </a:cubicBezTo>
                  <a:cubicBezTo>
                    <a:pt x="15678" y="30188"/>
                    <a:pt x="14878" y="28454"/>
                    <a:pt x="14878" y="24718"/>
                  </a:cubicBezTo>
                  <a:cubicBezTo>
                    <a:pt x="14878" y="21015"/>
                    <a:pt x="14211" y="11041"/>
                    <a:pt x="14344" y="9440"/>
                  </a:cubicBezTo>
                  <a:cubicBezTo>
                    <a:pt x="14477" y="7839"/>
                    <a:pt x="16345" y="6104"/>
                    <a:pt x="16746" y="4136"/>
                  </a:cubicBezTo>
                  <a:cubicBezTo>
                    <a:pt x="17146" y="2135"/>
                    <a:pt x="17546" y="0"/>
                    <a:pt x="17546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1830;p68">
              <a:extLst>
                <a:ext uri="{FF2B5EF4-FFF2-40B4-BE49-F238E27FC236}">
                  <a16:creationId xmlns:a16="http://schemas.microsoft.com/office/drawing/2014/main" id="{493BFEC5-7E1F-63B3-D338-89C9B029CBB6}"/>
                </a:ext>
              </a:extLst>
            </p:cNvPr>
            <p:cNvSpPr/>
            <p:nvPr/>
          </p:nvSpPr>
          <p:spPr>
            <a:xfrm>
              <a:off x="6891105" y="2233345"/>
              <a:ext cx="159847" cy="590532"/>
            </a:xfrm>
            <a:custGeom>
              <a:avLst/>
              <a:gdLst/>
              <a:ahLst/>
              <a:cxnLst/>
              <a:rect l="l" t="t" r="r" b="b"/>
              <a:pathLst>
                <a:path w="5572" h="20585" extrusionOk="0">
                  <a:moveTo>
                    <a:pt x="1104" y="1"/>
                  </a:moveTo>
                  <a:cubicBezTo>
                    <a:pt x="877" y="1"/>
                    <a:pt x="671" y="179"/>
                    <a:pt x="534" y="671"/>
                  </a:cubicBezTo>
                  <a:cubicBezTo>
                    <a:pt x="534" y="671"/>
                    <a:pt x="34" y="5741"/>
                    <a:pt x="34" y="9644"/>
                  </a:cubicBezTo>
                  <a:cubicBezTo>
                    <a:pt x="34" y="11812"/>
                    <a:pt x="34" y="14647"/>
                    <a:pt x="0" y="16682"/>
                  </a:cubicBezTo>
                  <a:cubicBezTo>
                    <a:pt x="0" y="18417"/>
                    <a:pt x="1201" y="19918"/>
                    <a:pt x="2936" y="20285"/>
                  </a:cubicBezTo>
                  <a:cubicBezTo>
                    <a:pt x="3803" y="20485"/>
                    <a:pt x="4670" y="20585"/>
                    <a:pt x="5571" y="20585"/>
                  </a:cubicBezTo>
                  <a:lnTo>
                    <a:pt x="2469" y="1271"/>
                  </a:lnTo>
                  <a:cubicBezTo>
                    <a:pt x="2469" y="1271"/>
                    <a:pt x="1710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1831;p68">
              <a:extLst>
                <a:ext uri="{FF2B5EF4-FFF2-40B4-BE49-F238E27FC236}">
                  <a16:creationId xmlns:a16="http://schemas.microsoft.com/office/drawing/2014/main" id="{7EF75056-F4DA-A187-3948-4C0E75755E68}"/>
                </a:ext>
              </a:extLst>
            </p:cNvPr>
            <p:cNvSpPr/>
            <p:nvPr/>
          </p:nvSpPr>
          <p:spPr>
            <a:xfrm>
              <a:off x="6896843" y="1249393"/>
              <a:ext cx="715810" cy="1614073"/>
            </a:xfrm>
            <a:custGeom>
              <a:avLst/>
              <a:gdLst/>
              <a:ahLst/>
              <a:cxnLst/>
              <a:rect l="l" t="t" r="r" b="b"/>
              <a:pathLst>
                <a:path w="24952" h="56264" extrusionOk="0">
                  <a:moveTo>
                    <a:pt x="13209" y="1"/>
                  </a:moveTo>
                  <a:cubicBezTo>
                    <a:pt x="10356" y="1"/>
                    <a:pt x="7206" y="1996"/>
                    <a:pt x="5905" y="3947"/>
                  </a:cubicBezTo>
                  <a:cubicBezTo>
                    <a:pt x="4304" y="6349"/>
                    <a:pt x="2235" y="12120"/>
                    <a:pt x="1602" y="16390"/>
                  </a:cubicBezTo>
                  <a:cubicBezTo>
                    <a:pt x="935" y="20626"/>
                    <a:pt x="1" y="32735"/>
                    <a:pt x="334" y="38839"/>
                  </a:cubicBezTo>
                  <a:cubicBezTo>
                    <a:pt x="634" y="44109"/>
                    <a:pt x="1101" y="49647"/>
                    <a:pt x="1368" y="52449"/>
                  </a:cubicBezTo>
                  <a:cubicBezTo>
                    <a:pt x="1468" y="53550"/>
                    <a:pt x="2269" y="54450"/>
                    <a:pt x="3336" y="54717"/>
                  </a:cubicBezTo>
                  <a:cubicBezTo>
                    <a:pt x="5815" y="55313"/>
                    <a:pt x="10329" y="56263"/>
                    <a:pt x="13577" y="56263"/>
                  </a:cubicBezTo>
                  <a:cubicBezTo>
                    <a:pt x="13782" y="56263"/>
                    <a:pt x="13983" y="56259"/>
                    <a:pt x="14177" y="56251"/>
                  </a:cubicBezTo>
                  <a:cubicBezTo>
                    <a:pt x="18847" y="56051"/>
                    <a:pt x="24952" y="52649"/>
                    <a:pt x="24952" y="52649"/>
                  </a:cubicBezTo>
                  <a:lnTo>
                    <a:pt x="21149" y="32868"/>
                  </a:lnTo>
                  <a:cubicBezTo>
                    <a:pt x="21149" y="32868"/>
                    <a:pt x="24485" y="11920"/>
                    <a:pt x="24351" y="11253"/>
                  </a:cubicBezTo>
                  <a:cubicBezTo>
                    <a:pt x="24218" y="10585"/>
                    <a:pt x="18580" y="4081"/>
                    <a:pt x="18580" y="4081"/>
                  </a:cubicBezTo>
                  <a:cubicBezTo>
                    <a:pt x="18147" y="3314"/>
                    <a:pt x="17680" y="2546"/>
                    <a:pt x="17146" y="1846"/>
                  </a:cubicBezTo>
                  <a:cubicBezTo>
                    <a:pt x="16546" y="1245"/>
                    <a:pt x="15845" y="745"/>
                    <a:pt x="15111" y="345"/>
                  </a:cubicBezTo>
                  <a:cubicBezTo>
                    <a:pt x="14511" y="107"/>
                    <a:pt x="13868" y="1"/>
                    <a:pt x="13209" y="1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1832;p68">
              <a:extLst>
                <a:ext uri="{FF2B5EF4-FFF2-40B4-BE49-F238E27FC236}">
                  <a16:creationId xmlns:a16="http://schemas.microsoft.com/office/drawing/2014/main" id="{FD5871B2-6A24-6030-30E7-03AC3D25FA5B}"/>
                </a:ext>
              </a:extLst>
            </p:cNvPr>
            <p:cNvSpPr/>
            <p:nvPr/>
          </p:nvSpPr>
          <p:spPr>
            <a:xfrm>
              <a:off x="6969566" y="1249708"/>
              <a:ext cx="466057" cy="616294"/>
            </a:xfrm>
            <a:custGeom>
              <a:avLst/>
              <a:gdLst/>
              <a:ahLst/>
              <a:cxnLst/>
              <a:rect l="l" t="t" r="r" b="b"/>
              <a:pathLst>
                <a:path w="16246" h="21483" extrusionOk="0">
                  <a:moveTo>
                    <a:pt x="10718" y="1"/>
                  </a:moveTo>
                  <a:cubicBezTo>
                    <a:pt x="8468" y="1"/>
                    <a:pt x="6019" y="1257"/>
                    <a:pt x="4437" y="2736"/>
                  </a:cubicBezTo>
                  <a:cubicBezTo>
                    <a:pt x="4170" y="3336"/>
                    <a:pt x="2069" y="8139"/>
                    <a:pt x="1068" y="12042"/>
                  </a:cubicBezTo>
                  <a:cubicBezTo>
                    <a:pt x="1" y="16212"/>
                    <a:pt x="134" y="21482"/>
                    <a:pt x="134" y="21482"/>
                  </a:cubicBezTo>
                  <a:cubicBezTo>
                    <a:pt x="134" y="21482"/>
                    <a:pt x="3670" y="16979"/>
                    <a:pt x="8440" y="11642"/>
                  </a:cubicBezTo>
                  <a:cubicBezTo>
                    <a:pt x="10842" y="8973"/>
                    <a:pt x="13444" y="6538"/>
                    <a:pt x="16246" y="4337"/>
                  </a:cubicBezTo>
                  <a:lnTo>
                    <a:pt x="16045" y="4070"/>
                  </a:lnTo>
                  <a:cubicBezTo>
                    <a:pt x="15612" y="3303"/>
                    <a:pt x="15145" y="2569"/>
                    <a:pt x="14644" y="1868"/>
                  </a:cubicBezTo>
                  <a:cubicBezTo>
                    <a:pt x="14044" y="1268"/>
                    <a:pt x="13344" y="734"/>
                    <a:pt x="12576" y="334"/>
                  </a:cubicBezTo>
                  <a:cubicBezTo>
                    <a:pt x="11990" y="104"/>
                    <a:pt x="11362" y="1"/>
                    <a:pt x="107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1833;p68">
              <a:extLst>
                <a:ext uri="{FF2B5EF4-FFF2-40B4-BE49-F238E27FC236}">
                  <a16:creationId xmlns:a16="http://schemas.microsoft.com/office/drawing/2014/main" id="{1C597636-6612-4278-DACE-8EAA92ECCE0F}"/>
                </a:ext>
              </a:extLst>
            </p:cNvPr>
            <p:cNvSpPr/>
            <p:nvPr/>
          </p:nvSpPr>
          <p:spPr>
            <a:xfrm>
              <a:off x="6969566" y="1249708"/>
              <a:ext cx="466057" cy="616294"/>
            </a:xfrm>
            <a:custGeom>
              <a:avLst/>
              <a:gdLst/>
              <a:ahLst/>
              <a:cxnLst/>
              <a:rect l="l" t="t" r="r" b="b"/>
              <a:pathLst>
                <a:path w="16246" h="21483" extrusionOk="0">
                  <a:moveTo>
                    <a:pt x="10718" y="1"/>
                  </a:moveTo>
                  <a:cubicBezTo>
                    <a:pt x="8468" y="1"/>
                    <a:pt x="6019" y="1257"/>
                    <a:pt x="4437" y="2736"/>
                  </a:cubicBezTo>
                  <a:cubicBezTo>
                    <a:pt x="4170" y="3336"/>
                    <a:pt x="2069" y="8139"/>
                    <a:pt x="1068" y="12042"/>
                  </a:cubicBezTo>
                  <a:cubicBezTo>
                    <a:pt x="1" y="16212"/>
                    <a:pt x="134" y="21482"/>
                    <a:pt x="134" y="21482"/>
                  </a:cubicBezTo>
                  <a:cubicBezTo>
                    <a:pt x="134" y="21482"/>
                    <a:pt x="3670" y="16979"/>
                    <a:pt x="8440" y="11642"/>
                  </a:cubicBezTo>
                  <a:cubicBezTo>
                    <a:pt x="10842" y="8973"/>
                    <a:pt x="13444" y="6538"/>
                    <a:pt x="16246" y="4337"/>
                  </a:cubicBezTo>
                  <a:lnTo>
                    <a:pt x="16045" y="4070"/>
                  </a:lnTo>
                  <a:cubicBezTo>
                    <a:pt x="15612" y="3303"/>
                    <a:pt x="15145" y="2569"/>
                    <a:pt x="14644" y="1868"/>
                  </a:cubicBezTo>
                  <a:cubicBezTo>
                    <a:pt x="14044" y="1268"/>
                    <a:pt x="13344" y="734"/>
                    <a:pt x="12576" y="334"/>
                  </a:cubicBezTo>
                  <a:cubicBezTo>
                    <a:pt x="11990" y="104"/>
                    <a:pt x="11362" y="1"/>
                    <a:pt x="107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1834;p68">
              <a:extLst>
                <a:ext uri="{FF2B5EF4-FFF2-40B4-BE49-F238E27FC236}">
                  <a16:creationId xmlns:a16="http://schemas.microsoft.com/office/drawing/2014/main" id="{066B1B7A-B5A0-EFC7-672F-EF32B0ECBE7D}"/>
                </a:ext>
              </a:extLst>
            </p:cNvPr>
            <p:cNvSpPr/>
            <p:nvPr/>
          </p:nvSpPr>
          <p:spPr>
            <a:xfrm>
              <a:off x="6969566" y="1229598"/>
              <a:ext cx="466057" cy="636403"/>
            </a:xfrm>
            <a:custGeom>
              <a:avLst/>
              <a:gdLst/>
              <a:ahLst/>
              <a:cxnLst/>
              <a:rect l="l" t="t" r="r" b="b"/>
              <a:pathLst>
                <a:path w="16246" h="22184" fill="none" extrusionOk="0">
                  <a:moveTo>
                    <a:pt x="16045" y="4771"/>
                  </a:moveTo>
                  <a:cubicBezTo>
                    <a:pt x="15612" y="4004"/>
                    <a:pt x="15145" y="3270"/>
                    <a:pt x="14644" y="2569"/>
                  </a:cubicBezTo>
                  <a:cubicBezTo>
                    <a:pt x="14044" y="1969"/>
                    <a:pt x="13344" y="1435"/>
                    <a:pt x="12576" y="1035"/>
                  </a:cubicBezTo>
                  <a:cubicBezTo>
                    <a:pt x="9941" y="1"/>
                    <a:pt x="6472" y="1535"/>
                    <a:pt x="4437" y="3437"/>
                  </a:cubicBezTo>
                  <a:cubicBezTo>
                    <a:pt x="4170" y="4037"/>
                    <a:pt x="2069" y="8840"/>
                    <a:pt x="1068" y="12743"/>
                  </a:cubicBezTo>
                  <a:cubicBezTo>
                    <a:pt x="1" y="16913"/>
                    <a:pt x="134" y="22183"/>
                    <a:pt x="134" y="22183"/>
                  </a:cubicBezTo>
                  <a:cubicBezTo>
                    <a:pt x="134" y="22183"/>
                    <a:pt x="3670" y="17680"/>
                    <a:pt x="8440" y="12343"/>
                  </a:cubicBezTo>
                  <a:cubicBezTo>
                    <a:pt x="10842" y="9674"/>
                    <a:pt x="13444" y="7239"/>
                    <a:pt x="16246" y="5038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1835;p68">
              <a:extLst>
                <a:ext uri="{FF2B5EF4-FFF2-40B4-BE49-F238E27FC236}">
                  <a16:creationId xmlns:a16="http://schemas.microsoft.com/office/drawing/2014/main" id="{661B39D8-9781-30C7-74B0-C7F0CDBE1A96}"/>
                </a:ext>
              </a:extLst>
            </p:cNvPr>
            <p:cNvSpPr/>
            <p:nvPr/>
          </p:nvSpPr>
          <p:spPr>
            <a:xfrm>
              <a:off x="6999229" y="1266921"/>
              <a:ext cx="349328" cy="473717"/>
            </a:xfrm>
            <a:custGeom>
              <a:avLst/>
              <a:gdLst/>
              <a:ahLst/>
              <a:cxnLst/>
              <a:rect l="l" t="t" r="r" b="b"/>
              <a:pathLst>
                <a:path w="12177" h="16513" extrusionOk="0">
                  <a:moveTo>
                    <a:pt x="10708" y="1"/>
                  </a:moveTo>
                  <a:lnTo>
                    <a:pt x="2970" y="5204"/>
                  </a:lnTo>
                  <a:cubicBezTo>
                    <a:pt x="2970" y="5204"/>
                    <a:pt x="1168" y="10842"/>
                    <a:pt x="601" y="12410"/>
                  </a:cubicBezTo>
                  <a:cubicBezTo>
                    <a:pt x="67" y="14011"/>
                    <a:pt x="1" y="16512"/>
                    <a:pt x="1" y="16512"/>
                  </a:cubicBezTo>
                  <a:cubicBezTo>
                    <a:pt x="1" y="16512"/>
                    <a:pt x="6739" y="6439"/>
                    <a:pt x="8373" y="4737"/>
                  </a:cubicBezTo>
                  <a:cubicBezTo>
                    <a:pt x="10041" y="3036"/>
                    <a:pt x="12176" y="401"/>
                    <a:pt x="12176" y="401"/>
                  </a:cubicBezTo>
                  <a:lnTo>
                    <a:pt x="10708" y="1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1836;p68">
              <a:extLst>
                <a:ext uri="{FF2B5EF4-FFF2-40B4-BE49-F238E27FC236}">
                  <a16:creationId xmlns:a16="http://schemas.microsoft.com/office/drawing/2014/main" id="{AD6872F1-6FE4-B24F-4682-0CE31A9CB733}"/>
                </a:ext>
              </a:extLst>
            </p:cNvPr>
            <p:cNvSpPr/>
            <p:nvPr/>
          </p:nvSpPr>
          <p:spPr>
            <a:xfrm>
              <a:off x="7069083" y="1356885"/>
              <a:ext cx="82333" cy="140684"/>
            </a:xfrm>
            <a:custGeom>
              <a:avLst/>
              <a:gdLst/>
              <a:ahLst/>
              <a:cxnLst/>
              <a:rect l="l" t="t" r="r" b="b"/>
              <a:pathLst>
                <a:path w="2870" h="4904" extrusionOk="0">
                  <a:moveTo>
                    <a:pt x="1002" y="0"/>
                  </a:moveTo>
                  <a:cubicBezTo>
                    <a:pt x="1002" y="0"/>
                    <a:pt x="201" y="2369"/>
                    <a:pt x="201" y="2502"/>
                  </a:cubicBezTo>
                  <a:cubicBezTo>
                    <a:pt x="201" y="2669"/>
                    <a:pt x="1" y="4904"/>
                    <a:pt x="1" y="4904"/>
                  </a:cubicBezTo>
                  <a:lnTo>
                    <a:pt x="2870" y="1068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1837;p68">
              <a:extLst>
                <a:ext uri="{FF2B5EF4-FFF2-40B4-BE49-F238E27FC236}">
                  <a16:creationId xmlns:a16="http://schemas.microsoft.com/office/drawing/2014/main" id="{68CB1B33-F080-A234-C5C0-2906DDB6F857}"/>
                </a:ext>
              </a:extLst>
            </p:cNvPr>
            <p:cNvSpPr/>
            <p:nvPr/>
          </p:nvSpPr>
          <p:spPr>
            <a:xfrm>
              <a:off x="7082480" y="1222914"/>
              <a:ext cx="263208" cy="281367"/>
            </a:xfrm>
            <a:custGeom>
              <a:avLst/>
              <a:gdLst/>
              <a:ahLst/>
              <a:cxnLst/>
              <a:rect l="l" t="t" r="r" b="b"/>
              <a:pathLst>
                <a:path w="9175" h="9808" extrusionOk="0">
                  <a:moveTo>
                    <a:pt x="7773" y="0"/>
                  </a:moveTo>
                  <a:lnTo>
                    <a:pt x="1" y="6338"/>
                  </a:lnTo>
                  <a:lnTo>
                    <a:pt x="1202" y="9807"/>
                  </a:lnTo>
                  <a:lnTo>
                    <a:pt x="9174" y="1701"/>
                  </a:lnTo>
                  <a:lnTo>
                    <a:pt x="7773" y="0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1838;p68">
              <a:extLst>
                <a:ext uri="{FF2B5EF4-FFF2-40B4-BE49-F238E27FC236}">
                  <a16:creationId xmlns:a16="http://schemas.microsoft.com/office/drawing/2014/main" id="{129F9BFF-4E7A-E879-80C8-5784F38EDDFA}"/>
                </a:ext>
              </a:extLst>
            </p:cNvPr>
            <p:cNvSpPr/>
            <p:nvPr/>
          </p:nvSpPr>
          <p:spPr>
            <a:xfrm>
              <a:off x="7226032" y="2663084"/>
              <a:ext cx="202907" cy="380195"/>
            </a:xfrm>
            <a:custGeom>
              <a:avLst/>
              <a:gdLst/>
              <a:ahLst/>
              <a:cxnLst/>
              <a:rect l="l" t="t" r="r" b="b"/>
              <a:pathLst>
                <a:path w="7073" h="13253" extrusionOk="0">
                  <a:moveTo>
                    <a:pt x="1768" y="1"/>
                  </a:moveTo>
                  <a:cubicBezTo>
                    <a:pt x="1768" y="1"/>
                    <a:pt x="668" y="2736"/>
                    <a:pt x="334" y="3637"/>
                  </a:cubicBezTo>
                  <a:cubicBezTo>
                    <a:pt x="0" y="4537"/>
                    <a:pt x="167" y="8073"/>
                    <a:pt x="201" y="8440"/>
                  </a:cubicBezTo>
                  <a:cubicBezTo>
                    <a:pt x="234" y="8807"/>
                    <a:pt x="901" y="8907"/>
                    <a:pt x="901" y="8907"/>
                  </a:cubicBezTo>
                  <a:cubicBezTo>
                    <a:pt x="901" y="8907"/>
                    <a:pt x="1101" y="11709"/>
                    <a:pt x="1368" y="11809"/>
                  </a:cubicBezTo>
                  <a:cubicBezTo>
                    <a:pt x="1602" y="11876"/>
                    <a:pt x="1868" y="11909"/>
                    <a:pt x="2135" y="11943"/>
                  </a:cubicBezTo>
                  <a:cubicBezTo>
                    <a:pt x="2135" y="11943"/>
                    <a:pt x="2562" y="13252"/>
                    <a:pt x="3094" y="13252"/>
                  </a:cubicBezTo>
                  <a:cubicBezTo>
                    <a:pt x="3119" y="13252"/>
                    <a:pt x="3144" y="13250"/>
                    <a:pt x="3169" y="13244"/>
                  </a:cubicBezTo>
                  <a:cubicBezTo>
                    <a:pt x="3503" y="13144"/>
                    <a:pt x="3770" y="12843"/>
                    <a:pt x="3803" y="12476"/>
                  </a:cubicBezTo>
                  <a:cubicBezTo>
                    <a:pt x="3837" y="12479"/>
                    <a:pt x="3870" y="12481"/>
                    <a:pt x="3903" y="12481"/>
                  </a:cubicBezTo>
                  <a:cubicBezTo>
                    <a:pt x="4264" y="12481"/>
                    <a:pt x="4590" y="12315"/>
                    <a:pt x="4804" y="12009"/>
                  </a:cubicBezTo>
                  <a:cubicBezTo>
                    <a:pt x="5037" y="11676"/>
                    <a:pt x="5237" y="11309"/>
                    <a:pt x="5371" y="10909"/>
                  </a:cubicBezTo>
                  <a:cubicBezTo>
                    <a:pt x="5371" y="10909"/>
                    <a:pt x="6372" y="10408"/>
                    <a:pt x="6438" y="10041"/>
                  </a:cubicBezTo>
                  <a:cubicBezTo>
                    <a:pt x="6505" y="9674"/>
                    <a:pt x="6772" y="8373"/>
                    <a:pt x="6772" y="8373"/>
                  </a:cubicBezTo>
                  <a:cubicBezTo>
                    <a:pt x="6772" y="8373"/>
                    <a:pt x="7072" y="8307"/>
                    <a:pt x="7072" y="7439"/>
                  </a:cubicBezTo>
                  <a:cubicBezTo>
                    <a:pt x="7072" y="6572"/>
                    <a:pt x="6405" y="1302"/>
                    <a:pt x="6405" y="1302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1839;p68">
              <a:extLst>
                <a:ext uri="{FF2B5EF4-FFF2-40B4-BE49-F238E27FC236}">
                  <a16:creationId xmlns:a16="http://schemas.microsoft.com/office/drawing/2014/main" id="{D2CE9AC4-D955-F3F1-6CF0-AD0B75CA2686}"/>
                </a:ext>
              </a:extLst>
            </p:cNvPr>
            <p:cNvSpPr/>
            <p:nvPr/>
          </p:nvSpPr>
          <p:spPr>
            <a:xfrm>
              <a:off x="7251879" y="2846827"/>
              <a:ext cx="3844" cy="71805"/>
            </a:xfrm>
            <a:custGeom>
              <a:avLst/>
              <a:gdLst/>
              <a:ahLst/>
              <a:cxnLst/>
              <a:rect l="l" t="t" r="r" b="b"/>
              <a:pathLst>
                <a:path w="134" h="2503" fill="none" extrusionOk="0">
                  <a:moveTo>
                    <a:pt x="0" y="2502"/>
                  </a:moveTo>
                  <a:lnTo>
                    <a:pt x="133" y="0"/>
                  </a:lnTo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1840;p68">
              <a:extLst>
                <a:ext uri="{FF2B5EF4-FFF2-40B4-BE49-F238E27FC236}">
                  <a16:creationId xmlns:a16="http://schemas.microsoft.com/office/drawing/2014/main" id="{16B8AB93-A9DA-A866-B18D-E9C7E3D1CF0E}"/>
                </a:ext>
              </a:extLst>
            </p:cNvPr>
            <p:cNvSpPr/>
            <p:nvPr/>
          </p:nvSpPr>
          <p:spPr>
            <a:xfrm>
              <a:off x="7287280" y="2899469"/>
              <a:ext cx="7688" cy="106230"/>
            </a:xfrm>
            <a:custGeom>
              <a:avLst/>
              <a:gdLst/>
              <a:ahLst/>
              <a:cxnLst/>
              <a:rect l="l" t="t" r="r" b="b"/>
              <a:pathLst>
                <a:path w="268" h="3703" fill="none" extrusionOk="0">
                  <a:moveTo>
                    <a:pt x="0" y="3703"/>
                  </a:moveTo>
                  <a:lnTo>
                    <a:pt x="267" y="0"/>
                  </a:lnTo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1841;p68">
              <a:extLst>
                <a:ext uri="{FF2B5EF4-FFF2-40B4-BE49-F238E27FC236}">
                  <a16:creationId xmlns:a16="http://schemas.microsoft.com/office/drawing/2014/main" id="{65B55F61-CEE7-497C-1535-24163DB98DD5}"/>
                </a:ext>
              </a:extLst>
            </p:cNvPr>
            <p:cNvSpPr/>
            <p:nvPr/>
          </p:nvSpPr>
          <p:spPr>
            <a:xfrm>
              <a:off x="7335131" y="2906153"/>
              <a:ext cx="5766" cy="114865"/>
            </a:xfrm>
            <a:custGeom>
              <a:avLst/>
              <a:gdLst/>
              <a:ahLst/>
              <a:cxnLst/>
              <a:rect l="l" t="t" r="r" b="b"/>
              <a:pathLst>
                <a:path w="201" h="4004" fill="none" extrusionOk="0">
                  <a:moveTo>
                    <a:pt x="0" y="4003"/>
                  </a:moveTo>
                  <a:lnTo>
                    <a:pt x="200" y="1"/>
                  </a:lnTo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1842;p68">
              <a:extLst>
                <a:ext uri="{FF2B5EF4-FFF2-40B4-BE49-F238E27FC236}">
                  <a16:creationId xmlns:a16="http://schemas.microsoft.com/office/drawing/2014/main" id="{A1CE5CCE-24E9-AD75-83C5-200CAEA2F701}"/>
                </a:ext>
              </a:extLst>
            </p:cNvPr>
            <p:cNvSpPr/>
            <p:nvPr/>
          </p:nvSpPr>
          <p:spPr>
            <a:xfrm>
              <a:off x="7380084" y="2896572"/>
              <a:ext cx="6742" cy="79464"/>
            </a:xfrm>
            <a:custGeom>
              <a:avLst/>
              <a:gdLst/>
              <a:ahLst/>
              <a:cxnLst/>
              <a:rect l="l" t="t" r="r" b="b"/>
              <a:pathLst>
                <a:path w="235" h="2770" fill="none" extrusionOk="0">
                  <a:moveTo>
                    <a:pt x="1" y="2770"/>
                  </a:moveTo>
                  <a:lnTo>
                    <a:pt x="234" y="1"/>
                  </a:lnTo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1843;p68">
              <a:extLst>
                <a:ext uri="{FF2B5EF4-FFF2-40B4-BE49-F238E27FC236}">
                  <a16:creationId xmlns:a16="http://schemas.microsoft.com/office/drawing/2014/main" id="{426CCF87-ADC9-2DCB-08DA-2AE93A7D0856}"/>
                </a:ext>
              </a:extLst>
            </p:cNvPr>
            <p:cNvSpPr/>
            <p:nvPr/>
          </p:nvSpPr>
          <p:spPr>
            <a:xfrm>
              <a:off x="7269092" y="1520518"/>
              <a:ext cx="325374" cy="1204818"/>
            </a:xfrm>
            <a:custGeom>
              <a:avLst/>
              <a:gdLst/>
              <a:ahLst/>
              <a:cxnLst/>
              <a:rect l="l" t="t" r="r" b="b"/>
              <a:pathLst>
                <a:path w="11342" h="41998" extrusionOk="0">
                  <a:moveTo>
                    <a:pt x="8373" y="0"/>
                  </a:moveTo>
                  <a:lnTo>
                    <a:pt x="4504" y="4070"/>
                  </a:lnTo>
                  <a:cubicBezTo>
                    <a:pt x="1935" y="6071"/>
                    <a:pt x="801" y="9674"/>
                    <a:pt x="801" y="9674"/>
                  </a:cubicBezTo>
                  <a:lnTo>
                    <a:pt x="1602" y="25252"/>
                  </a:lnTo>
                  <a:lnTo>
                    <a:pt x="0" y="40663"/>
                  </a:lnTo>
                  <a:lnTo>
                    <a:pt x="5037" y="41997"/>
                  </a:lnTo>
                  <a:lnTo>
                    <a:pt x="10375" y="22450"/>
                  </a:lnTo>
                  <a:lnTo>
                    <a:pt x="11342" y="1802"/>
                  </a:lnTo>
                  <a:lnTo>
                    <a:pt x="8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1844;p68">
              <a:extLst>
                <a:ext uri="{FF2B5EF4-FFF2-40B4-BE49-F238E27FC236}">
                  <a16:creationId xmlns:a16="http://schemas.microsoft.com/office/drawing/2014/main" id="{2B98C7EB-467A-9CE6-FFD4-C2E49E78E7BD}"/>
                </a:ext>
              </a:extLst>
            </p:cNvPr>
            <p:cNvSpPr/>
            <p:nvPr/>
          </p:nvSpPr>
          <p:spPr>
            <a:xfrm>
              <a:off x="7269092" y="1520518"/>
              <a:ext cx="325374" cy="1204818"/>
            </a:xfrm>
            <a:custGeom>
              <a:avLst/>
              <a:gdLst/>
              <a:ahLst/>
              <a:cxnLst/>
              <a:rect l="l" t="t" r="r" b="b"/>
              <a:pathLst>
                <a:path w="11342" h="41998" fill="none" extrusionOk="0">
                  <a:moveTo>
                    <a:pt x="8373" y="0"/>
                  </a:moveTo>
                  <a:lnTo>
                    <a:pt x="11342" y="1802"/>
                  </a:lnTo>
                  <a:lnTo>
                    <a:pt x="10375" y="22450"/>
                  </a:lnTo>
                  <a:lnTo>
                    <a:pt x="5037" y="41997"/>
                  </a:lnTo>
                  <a:lnTo>
                    <a:pt x="0" y="40663"/>
                  </a:lnTo>
                  <a:lnTo>
                    <a:pt x="1602" y="25252"/>
                  </a:lnTo>
                  <a:lnTo>
                    <a:pt x="801" y="9674"/>
                  </a:lnTo>
                  <a:cubicBezTo>
                    <a:pt x="801" y="9674"/>
                    <a:pt x="1935" y="6071"/>
                    <a:pt x="4504" y="407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1845;p68">
              <a:extLst>
                <a:ext uri="{FF2B5EF4-FFF2-40B4-BE49-F238E27FC236}">
                  <a16:creationId xmlns:a16="http://schemas.microsoft.com/office/drawing/2014/main" id="{70BF1FE4-3BF4-2C42-3CC5-53852CE3D5A3}"/>
                </a:ext>
              </a:extLst>
            </p:cNvPr>
            <p:cNvSpPr/>
            <p:nvPr/>
          </p:nvSpPr>
          <p:spPr>
            <a:xfrm>
              <a:off x="6846123" y="742485"/>
              <a:ext cx="529227" cy="676623"/>
            </a:xfrm>
            <a:custGeom>
              <a:avLst/>
              <a:gdLst/>
              <a:ahLst/>
              <a:cxnLst/>
              <a:rect l="l" t="t" r="r" b="b"/>
              <a:pathLst>
                <a:path w="18448" h="23586" extrusionOk="0">
                  <a:moveTo>
                    <a:pt x="8983" y="1"/>
                  </a:moveTo>
                  <a:cubicBezTo>
                    <a:pt x="8946" y="1"/>
                    <a:pt x="8910" y="1"/>
                    <a:pt x="8874" y="2"/>
                  </a:cubicBezTo>
                  <a:cubicBezTo>
                    <a:pt x="4937" y="35"/>
                    <a:pt x="1268" y="1503"/>
                    <a:pt x="2002" y="2537"/>
                  </a:cubicBezTo>
                  <a:cubicBezTo>
                    <a:pt x="2436" y="3171"/>
                    <a:pt x="3003" y="3671"/>
                    <a:pt x="3670" y="4071"/>
                  </a:cubicBezTo>
                  <a:cubicBezTo>
                    <a:pt x="3670" y="4071"/>
                    <a:pt x="2069" y="8608"/>
                    <a:pt x="2202" y="9275"/>
                  </a:cubicBezTo>
                  <a:cubicBezTo>
                    <a:pt x="2369" y="9909"/>
                    <a:pt x="2502" y="10910"/>
                    <a:pt x="2502" y="10910"/>
                  </a:cubicBezTo>
                  <a:cubicBezTo>
                    <a:pt x="2502" y="10910"/>
                    <a:pt x="1" y="14012"/>
                    <a:pt x="301" y="14345"/>
                  </a:cubicBezTo>
                  <a:cubicBezTo>
                    <a:pt x="634" y="14712"/>
                    <a:pt x="2002" y="15113"/>
                    <a:pt x="2002" y="15113"/>
                  </a:cubicBezTo>
                  <a:cubicBezTo>
                    <a:pt x="2002" y="15113"/>
                    <a:pt x="3170" y="19883"/>
                    <a:pt x="3603" y="20350"/>
                  </a:cubicBezTo>
                  <a:cubicBezTo>
                    <a:pt x="3680" y="20427"/>
                    <a:pt x="3833" y="20459"/>
                    <a:pt x="4031" y="20459"/>
                  </a:cubicBezTo>
                  <a:cubicBezTo>
                    <a:pt x="4946" y="20459"/>
                    <a:pt x="6839" y="19783"/>
                    <a:pt x="6839" y="19783"/>
                  </a:cubicBezTo>
                  <a:lnTo>
                    <a:pt x="9841" y="23585"/>
                  </a:lnTo>
                  <a:lnTo>
                    <a:pt x="15979" y="17681"/>
                  </a:lnTo>
                  <a:lnTo>
                    <a:pt x="15211" y="14612"/>
                  </a:lnTo>
                  <a:cubicBezTo>
                    <a:pt x="15211" y="14612"/>
                    <a:pt x="18447" y="8908"/>
                    <a:pt x="18414" y="6240"/>
                  </a:cubicBezTo>
                  <a:cubicBezTo>
                    <a:pt x="18348" y="3562"/>
                    <a:pt x="12943" y="1"/>
                    <a:pt x="89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1846;p68">
              <a:extLst>
                <a:ext uri="{FF2B5EF4-FFF2-40B4-BE49-F238E27FC236}">
                  <a16:creationId xmlns:a16="http://schemas.microsoft.com/office/drawing/2014/main" id="{4A53050A-CE8A-3670-9C70-B2F01B4220FA}"/>
                </a:ext>
              </a:extLst>
            </p:cNvPr>
            <p:cNvSpPr/>
            <p:nvPr/>
          </p:nvSpPr>
          <p:spPr>
            <a:xfrm>
              <a:off x="6846123" y="740620"/>
              <a:ext cx="529227" cy="678488"/>
            </a:xfrm>
            <a:custGeom>
              <a:avLst/>
              <a:gdLst/>
              <a:ahLst/>
              <a:cxnLst/>
              <a:rect l="l" t="t" r="r" b="b"/>
              <a:pathLst>
                <a:path w="18448" h="23651" fill="none" extrusionOk="0">
                  <a:moveTo>
                    <a:pt x="3670" y="4136"/>
                  </a:moveTo>
                  <a:cubicBezTo>
                    <a:pt x="3670" y="4136"/>
                    <a:pt x="2069" y="8673"/>
                    <a:pt x="2202" y="9340"/>
                  </a:cubicBezTo>
                  <a:cubicBezTo>
                    <a:pt x="2369" y="9974"/>
                    <a:pt x="2502" y="10975"/>
                    <a:pt x="2502" y="10975"/>
                  </a:cubicBezTo>
                  <a:cubicBezTo>
                    <a:pt x="2502" y="10975"/>
                    <a:pt x="1" y="14077"/>
                    <a:pt x="301" y="14410"/>
                  </a:cubicBezTo>
                  <a:cubicBezTo>
                    <a:pt x="634" y="14777"/>
                    <a:pt x="2002" y="15178"/>
                    <a:pt x="2002" y="15178"/>
                  </a:cubicBezTo>
                  <a:cubicBezTo>
                    <a:pt x="2002" y="15178"/>
                    <a:pt x="3170" y="19948"/>
                    <a:pt x="3603" y="20415"/>
                  </a:cubicBezTo>
                  <a:cubicBezTo>
                    <a:pt x="4037" y="20848"/>
                    <a:pt x="6839" y="19848"/>
                    <a:pt x="6839" y="19848"/>
                  </a:cubicBezTo>
                  <a:lnTo>
                    <a:pt x="9841" y="23650"/>
                  </a:lnTo>
                  <a:lnTo>
                    <a:pt x="15979" y="17746"/>
                  </a:lnTo>
                  <a:lnTo>
                    <a:pt x="15211" y="14677"/>
                  </a:lnTo>
                  <a:cubicBezTo>
                    <a:pt x="15211" y="14677"/>
                    <a:pt x="18447" y="8973"/>
                    <a:pt x="18414" y="6305"/>
                  </a:cubicBezTo>
                  <a:cubicBezTo>
                    <a:pt x="18347" y="3603"/>
                    <a:pt x="12843" y="0"/>
                    <a:pt x="8874" y="67"/>
                  </a:cubicBezTo>
                  <a:cubicBezTo>
                    <a:pt x="4937" y="100"/>
                    <a:pt x="1268" y="1568"/>
                    <a:pt x="2002" y="2602"/>
                  </a:cubicBezTo>
                  <a:cubicBezTo>
                    <a:pt x="2436" y="3236"/>
                    <a:pt x="3003" y="3736"/>
                    <a:pt x="3670" y="4136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1847;p68">
              <a:extLst>
                <a:ext uri="{FF2B5EF4-FFF2-40B4-BE49-F238E27FC236}">
                  <a16:creationId xmlns:a16="http://schemas.microsoft.com/office/drawing/2014/main" id="{122FC169-6546-4352-057F-53613E2501E5}"/>
                </a:ext>
              </a:extLst>
            </p:cNvPr>
            <p:cNvSpPr/>
            <p:nvPr/>
          </p:nvSpPr>
          <p:spPr>
            <a:xfrm>
              <a:off x="6882499" y="742485"/>
              <a:ext cx="492851" cy="460549"/>
            </a:xfrm>
            <a:custGeom>
              <a:avLst/>
              <a:gdLst/>
              <a:ahLst/>
              <a:cxnLst/>
              <a:rect l="l" t="t" r="r" b="b"/>
              <a:pathLst>
                <a:path w="17180" h="16054" extrusionOk="0">
                  <a:moveTo>
                    <a:pt x="7715" y="1"/>
                  </a:moveTo>
                  <a:cubicBezTo>
                    <a:pt x="7678" y="1"/>
                    <a:pt x="7642" y="1"/>
                    <a:pt x="7606" y="2"/>
                  </a:cubicBezTo>
                  <a:cubicBezTo>
                    <a:pt x="3669" y="35"/>
                    <a:pt x="0" y="1503"/>
                    <a:pt x="734" y="2537"/>
                  </a:cubicBezTo>
                  <a:cubicBezTo>
                    <a:pt x="1168" y="3171"/>
                    <a:pt x="1735" y="3671"/>
                    <a:pt x="2402" y="4071"/>
                  </a:cubicBezTo>
                  <a:cubicBezTo>
                    <a:pt x="2402" y="4071"/>
                    <a:pt x="4837" y="5239"/>
                    <a:pt x="4837" y="5539"/>
                  </a:cubicBezTo>
                  <a:cubicBezTo>
                    <a:pt x="4837" y="5839"/>
                    <a:pt x="3369" y="7407"/>
                    <a:pt x="3870" y="8141"/>
                  </a:cubicBezTo>
                  <a:cubicBezTo>
                    <a:pt x="4370" y="8842"/>
                    <a:pt x="6772" y="9675"/>
                    <a:pt x="6772" y="9675"/>
                  </a:cubicBezTo>
                  <a:cubicBezTo>
                    <a:pt x="6772" y="9675"/>
                    <a:pt x="6371" y="11010"/>
                    <a:pt x="6972" y="11177"/>
                  </a:cubicBezTo>
                  <a:cubicBezTo>
                    <a:pt x="7033" y="11190"/>
                    <a:pt x="7091" y="11196"/>
                    <a:pt x="7147" y="11196"/>
                  </a:cubicBezTo>
                  <a:cubicBezTo>
                    <a:pt x="7659" y="11196"/>
                    <a:pt x="7911" y="10674"/>
                    <a:pt x="8273" y="10343"/>
                  </a:cubicBezTo>
                  <a:cubicBezTo>
                    <a:pt x="8465" y="10151"/>
                    <a:pt x="8887" y="9920"/>
                    <a:pt x="9297" y="9920"/>
                  </a:cubicBezTo>
                  <a:cubicBezTo>
                    <a:pt x="9741" y="9920"/>
                    <a:pt x="10170" y="10191"/>
                    <a:pt x="10274" y="11076"/>
                  </a:cubicBezTo>
                  <a:cubicBezTo>
                    <a:pt x="10374" y="12277"/>
                    <a:pt x="10074" y="13512"/>
                    <a:pt x="9374" y="14512"/>
                  </a:cubicBezTo>
                  <a:cubicBezTo>
                    <a:pt x="9200" y="14628"/>
                    <a:pt x="11242" y="16054"/>
                    <a:pt x="12568" y="16054"/>
                  </a:cubicBezTo>
                  <a:cubicBezTo>
                    <a:pt x="12768" y="16054"/>
                    <a:pt x="12952" y="16021"/>
                    <a:pt x="13110" y="15947"/>
                  </a:cubicBezTo>
                  <a:cubicBezTo>
                    <a:pt x="13443" y="15813"/>
                    <a:pt x="13810" y="15646"/>
                    <a:pt x="14177" y="15446"/>
                  </a:cubicBezTo>
                  <a:lnTo>
                    <a:pt x="13943" y="14612"/>
                  </a:lnTo>
                  <a:cubicBezTo>
                    <a:pt x="13943" y="14612"/>
                    <a:pt x="17179" y="8908"/>
                    <a:pt x="17146" y="6240"/>
                  </a:cubicBezTo>
                  <a:cubicBezTo>
                    <a:pt x="17080" y="3562"/>
                    <a:pt x="11675" y="1"/>
                    <a:pt x="7715" y="1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1848;p68">
              <a:extLst>
                <a:ext uri="{FF2B5EF4-FFF2-40B4-BE49-F238E27FC236}">
                  <a16:creationId xmlns:a16="http://schemas.microsoft.com/office/drawing/2014/main" id="{280F55CF-FA24-39BF-45F6-544E395EC1CE}"/>
                </a:ext>
              </a:extLst>
            </p:cNvPr>
            <p:cNvSpPr/>
            <p:nvPr/>
          </p:nvSpPr>
          <p:spPr>
            <a:xfrm>
              <a:off x="6929375" y="1014299"/>
              <a:ext cx="20139" cy="77542"/>
            </a:xfrm>
            <a:custGeom>
              <a:avLst/>
              <a:gdLst/>
              <a:ahLst/>
              <a:cxnLst/>
              <a:rect l="l" t="t" r="r" b="b"/>
              <a:pathLst>
                <a:path w="702" h="2703" fill="none" extrusionOk="0">
                  <a:moveTo>
                    <a:pt x="701" y="1335"/>
                  </a:moveTo>
                  <a:cubicBezTo>
                    <a:pt x="701" y="2068"/>
                    <a:pt x="534" y="2702"/>
                    <a:pt x="368" y="2702"/>
                  </a:cubicBezTo>
                  <a:cubicBezTo>
                    <a:pt x="167" y="2702"/>
                    <a:pt x="1" y="2068"/>
                    <a:pt x="1" y="1335"/>
                  </a:cubicBezTo>
                  <a:cubicBezTo>
                    <a:pt x="1" y="601"/>
                    <a:pt x="167" y="0"/>
                    <a:pt x="368" y="0"/>
                  </a:cubicBezTo>
                  <a:cubicBezTo>
                    <a:pt x="534" y="0"/>
                    <a:pt x="701" y="601"/>
                    <a:pt x="701" y="1335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1849;p68">
              <a:extLst>
                <a:ext uri="{FF2B5EF4-FFF2-40B4-BE49-F238E27FC236}">
                  <a16:creationId xmlns:a16="http://schemas.microsoft.com/office/drawing/2014/main" id="{2DB42FED-B8E0-926E-2356-D779193E18D5}"/>
                </a:ext>
              </a:extLst>
            </p:cNvPr>
            <p:cNvSpPr/>
            <p:nvPr/>
          </p:nvSpPr>
          <p:spPr>
            <a:xfrm>
              <a:off x="6951378" y="1037249"/>
              <a:ext cx="168453" cy="1004"/>
            </a:xfrm>
            <a:custGeom>
              <a:avLst/>
              <a:gdLst/>
              <a:ahLst/>
              <a:cxnLst/>
              <a:rect l="l" t="t" r="r" b="b"/>
              <a:pathLst>
                <a:path w="5872" h="35" fill="none" extrusionOk="0">
                  <a:moveTo>
                    <a:pt x="1" y="1"/>
                  </a:moveTo>
                  <a:lnTo>
                    <a:pt x="5872" y="34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1850;p68">
              <a:extLst>
                <a:ext uri="{FF2B5EF4-FFF2-40B4-BE49-F238E27FC236}">
                  <a16:creationId xmlns:a16="http://schemas.microsoft.com/office/drawing/2014/main" id="{CC07833C-F7FE-2CF2-4741-6513A417E7DC}"/>
                </a:ext>
              </a:extLst>
            </p:cNvPr>
            <p:cNvSpPr/>
            <p:nvPr/>
          </p:nvSpPr>
          <p:spPr>
            <a:xfrm>
              <a:off x="6923637" y="964526"/>
              <a:ext cx="31614" cy="32560"/>
            </a:xfrm>
            <a:custGeom>
              <a:avLst/>
              <a:gdLst/>
              <a:ahLst/>
              <a:cxnLst/>
              <a:rect l="l" t="t" r="r" b="b"/>
              <a:pathLst>
                <a:path w="1102" h="1135" fill="none" extrusionOk="0">
                  <a:moveTo>
                    <a:pt x="1" y="901"/>
                  </a:moveTo>
                  <a:cubicBezTo>
                    <a:pt x="1" y="901"/>
                    <a:pt x="534" y="1"/>
                    <a:pt x="1101" y="1135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1851;p68">
              <a:extLst>
                <a:ext uri="{FF2B5EF4-FFF2-40B4-BE49-F238E27FC236}">
                  <a16:creationId xmlns:a16="http://schemas.microsoft.com/office/drawing/2014/main" id="{19079F6D-EE1D-155C-51B8-03AC5C9AA76C}"/>
                </a:ext>
              </a:extLst>
            </p:cNvPr>
            <p:cNvSpPr/>
            <p:nvPr/>
          </p:nvSpPr>
          <p:spPr>
            <a:xfrm>
              <a:off x="6919822" y="1170273"/>
              <a:ext cx="47851" cy="28745"/>
            </a:xfrm>
            <a:custGeom>
              <a:avLst/>
              <a:gdLst/>
              <a:ahLst/>
              <a:cxnLst/>
              <a:rect l="l" t="t" r="r" b="b"/>
              <a:pathLst>
                <a:path w="1668" h="1002" fill="none" extrusionOk="0">
                  <a:moveTo>
                    <a:pt x="0" y="1001"/>
                  </a:moveTo>
                  <a:cubicBezTo>
                    <a:pt x="601" y="768"/>
                    <a:pt x="1168" y="401"/>
                    <a:pt x="1668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82" name="Google Shape;1852;p68">
            <a:extLst>
              <a:ext uri="{FF2B5EF4-FFF2-40B4-BE49-F238E27FC236}">
                <a16:creationId xmlns:a16="http://schemas.microsoft.com/office/drawing/2014/main" id="{4FAD5E02-C6D3-278D-B6E2-9E745F09BC68}"/>
              </a:ext>
            </a:extLst>
          </p:cNvPr>
          <p:cNvCxnSpPr/>
          <p:nvPr/>
        </p:nvCxnSpPr>
        <p:spPr>
          <a:xfrm>
            <a:off x="4773175" y="4456325"/>
            <a:ext cx="4374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83" name="Picture 2" descr="End Collection of the end animated png. - Atiara Diguna">
            <a:extLst>
              <a:ext uri="{FF2B5EF4-FFF2-40B4-BE49-F238E27FC236}">
                <a16:creationId xmlns:a16="http://schemas.microsoft.com/office/drawing/2014/main" id="{468201A7-6B8C-ACCB-5567-CE93467BA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107" y="986687"/>
            <a:ext cx="3210535" cy="1793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4" name="TextBox 883">
            <a:extLst>
              <a:ext uri="{FF2B5EF4-FFF2-40B4-BE49-F238E27FC236}">
                <a16:creationId xmlns:a16="http://schemas.microsoft.com/office/drawing/2014/main" id="{E7BEF772-0289-E425-BC25-59F5F9455F9D}"/>
              </a:ext>
            </a:extLst>
          </p:cNvPr>
          <p:cNvSpPr txBox="1"/>
          <p:nvPr/>
        </p:nvSpPr>
        <p:spPr>
          <a:xfrm>
            <a:off x="382015" y="3159484"/>
            <a:ext cx="4054718" cy="959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latin typeface="Georgia Pro Black" panose="02040A02050405020203" pitchFamily="18" charset="0"/>
              </a:rPr>
              <a:t>I hope you find my project </a:t>
            </a:r>
            <a:br>
              <a:rPr lang="en-US" sz="2000" b="1" dirty="0">
                <a:latin typeface="Georgia Pro Black" panose="02040A02050405020203" pitchFamily="18" charset="0"/>
              </a:rPr>
            </a:br>
            <a:r>
              <a:rPr lang="en-US" sz="2000" b="1" dirty="0">
                <a:latin typeface="Georgia Pro Black" panose="02040A02050405020203" pitchFamily="18" charset="0"/>
              </a:rPr>
              <a:t>valuable 🙏 ❤</a:t>
            </a:r>
          </a:p>
        </p:txBody>
      </p:sp>
    </p:spTree>
    <p:extLst>
      <p:ext uri="{BB962C8B-B14F-4D97-AF65-F5344CB8AC3E}">
        <p14:creationId xmlns:p14="http://schemas.microsoft.com/office/powerpoint/2010/main" val="2733259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6" name="Google Shape;676;p39"/>
          <p:cNvCxnSpPr/>
          <p:nvPr/>
        </p:nvCxnSpPr>
        <p:spPr>
          <a:xfrm>
            <a:off x="4867275" y="4456352"/>
            <a:ext cx="427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7" name="Google Shape;677;p39"/>
          <p:cNvSpPr txBox="1">
            <a:spLocks noGrp="1"/>
          </p:cNvSpPr>
          <p:nvPr>
            <p:ph type="title"/>
          </p:nvPr>
        </p:nvSpPr>
        <p:spPr>
          <a:xfrm>
            <a:off x="722375" y="2729707"/>
            <a:ext cx="40230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dirty="0"/>
          </a:p>
        </p:txBody>
      </p:sp>
      <p:sp>
        <p:nvSpPr>
          <p:cNvPr id="678" name="Google Shape;678;p39"/>
          <p:cNvSpPr txBox="1">
            <a:spLocks noGrp="1"/>
          </p:cNvSpPr>
          <p:nvPr>
            <p:ph type="title" idx="2"/>
          </p:nvPr>
        </p:nvSpPr>
        <p:spPr>
          <a:xfrm>
            <a:off x="829775" y="1645306"/>
            <a:ext cx="1066500" cy="10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679" name="Google Shape;679;p39"/>
          <p:cNvGrpSpPr/>
          <p:nvPr/>
        </p:nvGrpSpPr>
        <p:grpSpPr>
          <a:xfrm>
            <a:off x="5417233" y="686991"/>
            <a:ext cx="3004399" cy="3894515"/>
            <a:chOff x="5417233" y="686991"/>
            <a:chExt cx="3004399" cy="3894515"/>
          </a:xfrm>
        </p:grpSpPr>
        <p:grpSp>
          <p:nvGrpSpPr>
            <p:cNvPr id="680" name="Google Shape;680;p39"/>
            <p:cNvGrpSpPr/>
            <p:nvPr/>
          </p:nvGrpSpPr>
          <p:grpSpPr>
            <a:xfrm>
              <a:off x="5493668" y="686991"/>
              <a:ext cx="2927964" cy="3769398"/>
              <a:chOff x="5458448" y="687019"/>
              <a:chExt cx="2935596" cy="3779224"/>
            </a:xfrm>
          </p:grpSpPr>
          <p:sp>
            <p:nvSpPr>
              <p:cNvPr id="681" name="Google Shape;681;p39"/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9"/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fill="none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9"/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9"/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fill="none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9"/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9"/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fill="none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9"/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9"/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fill="none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9"/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9"/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9"/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9"/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9"/>
              <p:cNvSpPr/>
              <p:nvPr/>
            </p:nvSpPr>
            <p:spPr>
              <a:xfrm>
                <a:off x="5458448" y="687019"/>
                <a:ext cx="2935596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02840" y="132395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9"/>
              <p:cNvSpPr/>
              <p:nvPr/>
            </p:nvSpPr>
            <p:spPr>
              <a:xfrm>
                <a:off x="5458455" y="687028"/>
                <a:ext cx="468481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6412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6412" y="132395"/>
                    </a:lnTo>
                    <a:lnTo>
                      <a:pt x="16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9"/>
              <p:cNvSpPr/>
              <p:nvPr/>
            </p:nvSpPr>
            <p:spPr>
              <a:xfrm>
                <a:off x="6841967" y="1245930"/>
                <a:ext cx="899824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31523" h="3704" extrusionOk="0">
                    <a:moveTo>
                      <a:pt x="0" y="1"/>
                    </a:moveTo>
                    <a:lnTo>
                      <a:pt x="0" y="3704"/>
                    </a:lnTo>
                    <a:lnTo>
                      <a:pt x="31523" y="3704"/>
                    </a:lnTo>
                    <a:lnTo>
                      <a:pt x="31523" y="1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9"/>
              <p:cNvSpPr/>
              <p:nvPr/>
            </p:nvSpPr>
            <p:spPr>
              <a:xfrm>
                <a:off x="5827877" y="2148609"/>
                <a:ext cx="2468086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04" extrusionOk="0">
                    <a:moveTo>
                      <a:pt x="1" y="1"/>
                    </a:moveTo>
                    <a:lnTo>
                      <a:pt x="1" y="3703"/>
                    </a:lnTo>
                    <a:lnTo>
                      <a:pt x="86462" y="3703"/>
                    </a:lnTo>
                    <a:lnTo>
                      <a:pt x="864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9"/>
              <p:cNvSpPr/>
              <p:nvPr/>
            </p:nvSpPr>
            <p:spPr>
              <a:xfrm>
                <a:off x="5827877" y="3603547"/>
                <a:ext cx="2468086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37" extrusionOk="0">
                    <a:moveTo>
                      <a:pt x="1" y="0"/>
                    </a:moveTo>
                    <a:lnTo>
                      <a:pt x="1" y="3736"/>
                    </a:lnTo>
                    <a:lnTo>
                      <a:pt x="86462" y="3736"/>
                    </a:lnTo>
                    <a:lnTo>
                      <a:pt x="864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9"/>
              <p:cNvSpPr/>
              <p:nvPr/>
            </p:nvSpPr>
            <p:spPr>
              <a:xfrm>
                <a:off x="6841967" y="1427819"/>
                <a:ext cx="567503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37" extrusionOk="0">
                    <a:moveTo>
                      <a:pt x="0" y="0"/>
                    </a:moveTo>
                    <a:lnTo>
                      <a:pt x="0" y="3736"/>
                    </a:lnTo>
                    <a:lnTo>
                      <a:pt x="19881" y="3736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9"/>
              <p:cNvSpPr/>
              <p:nvPr/>
            </p:nvSpPr>
            <p:spPr>
              <a:xfrm>
                <a:off x="6841967" y="1606825"/>
                <a:ext cx="567503" cy="105702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03" extrusionOk="0">
                    <a:moveTo>
                      <a:pt x="0" y="0"/>
                    </a:moveTo>
                    <a:lnTo>
                      <a:pt x="0" y="3703"/>
                    </a:lnTo>
                    <a:lnTo>
                      <a:pt x="19881" y="3703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9"/>
              <p:cNvSpPr/>
              <p:nvPr/>
            </p:nvSpPr>
            <p:spPr>
              <a:xfrm>
                <a:off x="6704837" y="2370460"/>
                <a:ext cx="59060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9"/>
              <p:cNvSpPr/>
              <p:nvPr/>
            </p:nvSpPr>
            <p:spPr>
              <a:xfrm>
                <a:off x="6704837" y="3122678"/>
                <a:ext cx="59060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9"/>
              <p:cNvSpPr/>
              <p:nvPr/>
            </p:nvSpPr>
            <p:spPr>
              <a:xfrm>
                <a:off x="7529416" y="2370460"/>
                <a:ext cx="59088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9"/>
              <p:cNvSpPr/>
              <p:nvPr/>
            </p:nvSpPr>
            <p:spPr>
              <a:xfrm>
                <a:off x="7529416" y="3122678"/>
                <a:ext cx="59088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9"/>
              <p:cNvSpPr/>
              <p:nvPr/>
            </p:nvSpPr>
            <p:spPr>
              <a:xfrm>
                <a:off x="5458448" y="687019"/>
                <a:ext cx="2935596" cy="19236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6739" extrusionOk="0">
                    <a:moveTo>
                      <a:pt x="0" y="0"/>
                    </a:moveTo>
                    <a:lnTo>
                      <a:pt x="0" y="6738"/>
                    </a:lnTo>
                    <a:lnTo>
                      <a:pt x="102840" y="6738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9"/>
              <p:cNvSpPr/>
              <p:nvPr/>
            </p:nvSpPr>
            <p:spPr>
              <a:xfrm>
                <a:off x="6841967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9"/>
              <p:cNvSpPr/>
              <p:nvPr/>
            </p:nvSpPr>
            <p:spPr>
              <a:xfrm>
                <a:off x="6841967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9"/>
              <p:cNvSpPr/>
              <p:nvPr/>
            </p:nvSpPr>
            <p:spPr>
              <a:xfrm>
                <a:off x="6841967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9"/>
              <p:cNvSpPr/>
              <p:nvPr/>
            </p:nvSpPr>
            <p:spPr>
              <a:xfrm>
                <a:off x="6841967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9"/>
              <p:cNvSpPr/>
              <p:nvPr/>
            </p:nvSpPr>
            <p:spPr>
              <a:xfrm>
                <a:off x="6841967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9"/>
              <p:cNvSpPr/>
              <p:nvPr/>
            </p:nvSpPr>
            <p:spPr>
              <a:xfrm>
                <a:off x="7623700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9"/>
              <p:cNvSpPr/>
              <p:nvPr/>
            </p:nvSpPr>
            <p:spPr>
              <a:xfrm>
                <a:off x="7623700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9"/>
              <p:cNvSpPr/>
              <p:nvPr/>
            </p:nvSpPr>
            <p:spPr>
              <a:xfrm>
                <a:off x="7623700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9"/>
              <p:cNvSpPr/>
              <p:nvPr/>
            </p:nvSpPr>
            <p:spPr>
              <a:xfrm>
                <a:off x="7623700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9"/>
              <p:cNvSpPr/>
              <p:nvPr/>
            </p:nvSpPr>
            <p:spPr>
              <a:xfrm>
                <a:off x="7623700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9"/>
              <p:cNvSpPr/>
              <p:nvPr/>
            </p:nvSpPr>
            <p:spPr>
              <a:xfrm>
                <a:off x="6841967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9"/>
              <p:cNvSpPr/>
              <p:nvPr/>
            </p:nvSpPr>
            <p:spPr>
              <a:xfrm>
                <a:off x="6841967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9"/>
              <p:cNvSpPr/>
              <p:nvPr/>
            </p:nvSpPr>
            <p:spPr>
              <a:xfrm>
                <a:off x="6841967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9"/>
              <p:cNvSpPr/>
              <p:nvPr/>
            </p:nvSpPr>
            <p:spPr>
              <a:xfrm>
                <a:off x="6841967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9"/>
              <p:cNvSpPr/>
              <p:nvPr/>
            </p:nvSpPr>
            <p:spPr>
              <a:xfrm>
                <a:off x="6841967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9"/>
              <p:cNvSpPr/>
              <p:nvPr/>
            </p:nvSpPr>
            <p:spPr>
              <a:xfrm>
                <a:off x="7623700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9"/>
              <p:cNvSpPr/>
              <p:nvPr/>
            </p:nvSpPr>
            <p:spPr>
              <a:xfrm>
                <a:off x="7623700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9"/>
              <p:cNvSpPr/>
              <p:nvPr/>
            </p:nvSpPr>
            <p:spPr>
              <a:xfrm>
                <a:off x="7623700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9"/>
              <p:cNvSpPr/>
              <p:nvPr/>
            </p:nvSpPr>
            <p:spPr>
              <a:xfrm>
                <a:off x="7623700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9"/>
              <p:cNvSpPr/>
              <p:nvPr/>
            </p:nvSpPr>
            <p:spPr>
              <a:xfrm>
                <a:off x="7623700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9"/>
              <p:cNvSpPr/>
              <p:nvPr/>
            </p:nvSpPr>
            <p:spPr>
              <a:xfrm>
                <a:off x="7623700" y="3831108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9"/>
              <p:cNvSpPr/>
              <p:nvPr/>
            </p:nvSpPr>
            <p:spPr>
              <a:xfrm>
                <a:off x="7623700" y="3913946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9"/>
              <p:cNvSpPr/>
              <p:nvPr/>
            </p:nvSpPr>
            <p:spPr>
              <a:xfrm>
                <a:off x="7623700" y="3997754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9"/>
              <p:cNvSpPr/>
              <p:nvPr/>
            </p:nvSpPr>
            <p:spPr>
              <a:xfrm>
                <a:off x="7623700" y="4080591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34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34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9"/>
              <p:cNvSpPr/>
              <p:nvPr/>
            </p:nvSpPr>
            <p:spPr>
              <a:xfrm>
                <a:off x="7623700" y="4164371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9"/>
              <p:cNvSpPr/>
              <p:nvPr/>
            </p:nvSpPr>
            <p:spPr>
              <a:xfrm>
                <a:off x="6774344" y="2894718"/>
                <a:ext cx="1418687" cy="133334"/>
              </a:xfrm>
              <a:custGeom>
                <a:avLst/>
                <a:gdLst/>
                <a:ahLst/>
                <a:cxnLst/>
                <a:rect l="l" t="t" r="r" b="b"/>
                <a:pathLst>
                  <a:path w="49700" h="4671" extrusionOk="0">
                    <a:moveTo>
                      <a:pt x="46634" y="15"/>
                    </a:moveTo>
                    <a:cubicBezTo>
                      <a:pt x="46640" y="15"/>
                      <a:pt x="46645" y="15"/>
                      <a:pt x="46651" y="15"/>
                    </a:cubicBezTo>
                    <a:lnTo>
                      <a:pt x="46651" y="15"/>
                    </a:lnTo>
                    <a:cubicBezTo>
                      <a:pt x="46656" y="15"/>
                      <a:pt x="46662" y="15"/>
                      <a:pt x="46667" y="15"/>
                    </a:cubicBezTo>
                    <a:close/>
                    <a:moveTo>
                      <a:pt x="2366" y="1"/>
                    </a:moveTo>
                    <a:cubicBezTo>
                      <a:pt x="1187" y="1"/>
                      <a:pt x="1" y="819"/>
                      <a:pt x="1" y="2350"/>
                    </a:cubicBezTo>
                    <a:cubicBezTo>
                      <a:pt x="1" y="3859"/>
                      <a:pt x="1182" y="4668"/>
                      <a:pt x="2357" y="4668"/>
                    </a:cubicBezTo>
                    <a:cubicBezTo>
                      <a:pt x="3390" y="4668"/>
                      <a:pt x="4419" y="4043"/>
                      <a:pt x="4637" y="2717"/>
                    </a:cubicBezTo>
                    <a:lnTo>
                      <a:pt x="7439" y="2717"/>
                    </a:lnTo>
                    <a:cubicBezTo>
                      <a:pt x="7673" y="4001"/>
                      <a:pt x="8699" y="4643"/>
                      <a:pt x="9724" y="4643"/>
                    </a:cubicBezTo>
                    <a:cubicBezTo>
                      <a:pt x="10750" y="4643"/>
                      <a:pt x="11776" y="4001"/>
                      <a:pt x="12009" y="2717"/>
                    </a:cubicBezTo>
                    <a:lnTo>
                      <a:pt x="14811" y="2717"/>
                    </a:lnTo>
                    <a:cubicBezTo>
                      <a:pt x="15045" y="4001"/>
                      <a:pt x="16079" y="4643"/>
                      <a:pt x="17113" y="4643"/>
                    </a:cubicBezTo>
                    <a:cubicBezTo>
                      <a:pt x="18147" y="4643"/>
                      <a:pt x="19181" y="4001"/>
                      <a:pt x="19415" y="2717"/>
                    </a:cubicBezTo>
                    <a:lnTo>
                      <a:pt x="22217" y="2717"/>
                    </a:lnTo>
                    <a:cubicBezTo>
                      <a:pt x="22433" y="4001"/>
                      <a:pt x="23459" y="4643"/>
                      <a:pt x="24489" y="4643"/>
                    </a:cubicBezTo>
                    <a:cubicBezTo>
                      <a:pt x="25519" y="4643"/>
                      <a:pt x="26553" y="4001"/>
                      <a:pt x="26786" y="2717"/>
                    </a:cubicBezTo>
                    <a:lnTo>
                      <a:pt x="29588" y="2717"/>
                    </a:lnTo>
                    <a:cubicBezTo>
                      <a:pt x="29822" y="3984"/>
                      <a:pt x="30848" y="4618"/>
                      <a:pt x="31873" y="4618"/>
                    </a:cubicBezTo>
                    <a:cubicBezTo>
                      <a:pt x="32899" y="4618"/>
                      <a:pt x="33925" y="3984"/>
                      <a:pt x="34158" y="2717"/>
                    </a:cubicBezTo>
                    <a:lnTo>
                      <a:pt x="36960" y="2717"/>
                    </a:lnTo>
                    <a:cubicBezTo>
                      <a:pt x="37211" y="3984"/>
                      <a:pt x="38236" y="4618"/>
                      <a:pt x="39262" y="4618"/>
                    </a:cubicBezTo>
                    <a:cubicBezTo>
                      <a:pt x="40288" y="4618"/>
                      <a:pt x="41314" y="3984"/>
                      <a:pt x="41564" y="2717"/>
                    </a:cubicBezTo>
                    <a:lnTo>
                      <a:pt x="44332" y="2717"/>
                    </a:lnTo>
                    <a:cubicBezTo>
                      <a:pt x="44541" y="3948"/>
                      <a:pt x="45586" y="4670"/>
                      <a:pt x="46658" y="4670"/>
                    </a:cubicBezTo>
                    <a:cubicBezTo>
                      <a:pt x="47298" y="4670"/>
                      <a:pt x="47949" y="4412"/>
                      <a:pt x="48435" y="3851"/>
                    </a:cubicBezTo>
                    <a:cubicBezTo>
                      <a:pt x="49699" y="2321"/>
                      <a:pt x="48641" y="28"/>
                      <a:pt x="46651" y="15"/>
                    </a:cubicBezTo>
                    <a:lnTo>
                      <a:pt x="46651" y="15"/>
                    </a:lnTo>
                    <a:cubicBezTo>
                      <a:pt x="45524" y="22"/>
                      <a:pt x="44565" y="821"/>
                      <a:pt x="44366" y="1949"/>
                    </a:cubicBezTo>
                    <a:lnTo>
                      <a:pt x="41597" y="1949"/>
                    </a:lnTo>
                    <a:cubicBezTo>
                      <a:pt x="41347" y="682"/>
                      <a:pt x="40321" y="48"/>
                      <a:pt x="39295" y="48"/>
                    </a:cubicBezTo>
                    <a:cubicBezTo>
                      <a:pt x="38270" y="48"/>
                      <a:pt x="37244" y="682"/>
                      <a:pt x="36994" y="1949"/>
                    </a:cubicBezTo>
                    <a:lnTo>
                      <a:pt x="34192" y="1949"/>
                    </a:lnTo>
                    <a:cubicBezTo>
                      <a:pt x="33958" y="682"/>
                      <a:pt x="32933" y="48"/>
                      <a:pt x="31907" y="48"/>
                    </a:cubicBezTo>
                    <a:cubicBezTo>
                      <a:pt x="30881" y="48"/>
                      <a:pt x="29855" y="682"/>
                      <a:pt x="29622" y="1949"/>
                    </a:cubicBezTo>
                    <a:lnTo>
                      <a:pt x="26786" y="1949"/>
                    </a:lnTo>
                    <a:cubicBezTo>
                      <a:pt x="26553" y="665"/>
                      <a:pt x="25519" y="23"/>
                      <a:pt x="24489" y="23"/>
                    </a:cubicBezTo>
                    <a:cubicBezTo>
                      <a:pt x="23459" y="23"/>
                      <a:pt x="22433" y="665"/>
                      <a:pt x="22217" y="1949"/>
                    </a:cubicBezTo>
                    <a:lnTo>
                      <a:pt x="19415" y="1949"/>
                    </a:lnTo>
                    <a:cubicBezTo>
                      <a:pt x="19181" y="665"/>
                      <a:pt x="18147" y="23"/>
                      <a:pt x="17113" y="23"/>
                    </a:cubicBezTo>
                    <a:cubicBezTo>
                      <a:pt x="16079" y="23"/>
                      <a:pt x="15045" y="665"/>
                      <a:pt x="14811" y="1949"/>
                    </a:cubicBezTo>
                    <a:lnTo>
                      <a:pt x="12009" y="1949"/>
                    </a:lnTo>
                    <a:cubicBezTo>
                      <a:pt x="11776" y="665"/>
                      <a:pt x="10750" y="23"/>
                      <a:pt x="9724" y="23"/>
                    </a:cubicBezTo>
                    <a:cubicBezTo>
                      <a:pt x="8699" y="23"/>
                      <a:pt x="7673" y="665"/>
                      <a:pt x="7439" y="1949"/>
                    </a:cubicBezTo>
                    <a:lnTo>
                      <a:pt x="4637" y="1949"/>
                    </a:lnTo>
                    <a:cubicBezTo>
                      <a:pt x="4419" y="627"/>
                      <a:pt x="3396" y="1"/>
                      <a:pt x="2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9"/>
              <p:cNvSpPr/>
              <p:nvPr/>
            </p:nvSpPr>
            <p:spPr>
              <a:xfrm>
                <a:off x="6402060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25" y="1964"/>
                    </a:moveTo>
                    <a:cubicBezTo>
                      <a:pt x="6234" y="1964"/>
                      <a:pt x="7205" y="2758"/>
                      <a:pt x="7205" y="3937"/>
                    </a:cubicBezTo>
                    <a:cubicBezTo>
                      <a:pt x="7205" y="5038"/>
                      <a:pt x="6338" y="5905"/>
                      <a:pt x="5270" y="5905"/>
                    </a:cubicBezTo>
                    <a:cubicBezTo>
                      <a:pt x="3503" y="5905"/>
                      <a:pt x="2635" y="3804"/>
                      <a:pt x="3869" y="2536"/>
                    </a:cubicBezTo>
                    <a:cubicBezTo>
                      <a:pt x="4265" y="2141"/>
                      <a:pt x="4749" y="1964"/>
                      <a:pt x="5225" y="1964"/>
                    </a:cubicBezTo>
                    <a:close/>
                    <a:moveTo>
                      <a:pt x="5270" y="1"/>
                    </a:moveTo>
                    <a:cubicBezTo>
                      <a:pt x="1735" y="1"/>
                      <a:pt x="0" y="4237"/>
                      <a:pt x="2468" y="6739"/>
                    </a:cubicBezTo>
                    <a:cubicBezTo>
                      <a:pt x="3263" y="7534"/>
                      <a:pt x="4241" y="7889"/>
                      <a:pt x="5203" y="7889"/>
                    </a:cubicBezTo>
                    <a:cubicBezTo>
                      <a:pt x="7229" y="7889"/>
                      <a:pt x="9184" y="6312"/>
                      <a:pt x="9207" y="3937"/>
                    </a:cubicBezTo>
                    <a:cubicBezTo>
                      <a:pt x="9207" y="1769"/>
                      <a:pt x="7439" y="1"/>
                      <a:pt x="5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9"/>
              <p:cNvSpPr/>
              <p:nvPr/>
            </p:nvSpPr>
            <p:spPr>
              <a:xfrm>
                <a:off x="6552492" y="3836817"/>
                <a:ext cx="146664" cy="183801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439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868" y="2002"/>
                      <a:pt x="2669" y="4371"/>
                      <a:pt x="1168" y="5505"/>
                    </a:cubicBezTo>
                    <a:lnTo>
                      <a:pt x="3036" y="6439"/>
                    </a:lnTo>
                    <a:cubicBezTo>
                      <a:pt x="5137" y="3870"/>
                      <a:pt x="3303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9"/>
              <p:cNvSpPr/>
              <p:nvPr/>
            </p:nvSpPr>
            <p:spPr>
              <a:xfrm>
                <a:off x="6472509" y="4147244"/>
                <a:ext cx="160937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8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38" y="1468"/>
                      <a:pt x="5638" y="968"/>
                    </a:cubicBezTo>
                    <a:cubicBezTo>
                      <a:pt x="5638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9"/>
              <p:cNvSpPr/>
              <p:nvPr/>
            </p:nvSpPr>
            <p:spPr>
              <a:xfrm>
                <a:off x="6736265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59" y="1964"/>
                    </a:moveTo>
                    <a:cubicBezTo>
                      <a:pt x="6268" y="1964"/>
                      <a:pt x="7239" y="2758"/>
                      <a:pt x="7239" y="3937"/>
                    </a:cubicBezTo>
                    <a:cubicBezTo>
                      <a:pt x="7239" y="5038"/>
                      <a:pt x="6372" y="5905"/>
                      <a:pt x="5271" y="5905"/>
                    </a:cubicBezTo>
                    <a:cubicBezTo>
                      <a:pt x="3536" y="5905"/>
                      <a:pt x="2669" y="3804"/>
                      <a:pt x="3903" y="2536"/>
                    </a:cubicBezTo>
                    <a:cubicBezTo>
                      <a:pt x="4299" y="2141"/>
                      <a:pt x="4783" y="1964"/>
                      <a:pt x="5259" y="1964"/>
                    </a:cubicBezTo>
                    <a:close/>
                    <a:moveTo>
                      <a:pt x="5271" y="1"/>
                    </a:moveTo>
                    <a:cubicBezTo>
                      <a:pt x="1768" y="1"/>
                      <a:pt x="0" y="4237"/>
                      <a:pt x="2502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59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9"/>
              <p:cNvSpPr/>
              <p:nvPr/>
            </p:nvSpPr>
            <p:spPr>
              <a:xfrm>
                <a:off x="6887667" y="3836817"/>
                <a:ext cx="111411" cy="119061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171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068" y="2002"/>
                      <a:pt x="1935" y="2870"/>
                      <a:pt x="1935" y="3937"/>
                    </a:cubicBezTo>
                    <a:cubicBezTo>
                      <a:pt x="1935" y="4037"/>
                      <a:pt x="1935" y="4104"/>
                      <a:pt x="1902" y="4171"/>
                    </a:cubicBezTo>
                    <a:lnTo>
                      <a:pt x="3903" y="3537"/>
                    </a:lnTo>
                    <a:cubicBezTo>
                      <a:pt x="3669" y="1535"/>
                      <a:pt x="2002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9"/>
              <p:cNvSpPr/>
              <p:nvPr/>
            </p:nvSpPr>
            <p:spPr>
              <a:xfrm>
                <a:off x="6806714" y="4147244"/>
                <a:ext cx="16096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902" extrusionOk="0">
                    <a:moveTo>
                      <a:pt x="935" y="0"/>
                    </a:moveTo>
                    <a:cubicBezTo>
                      <a:pt x="401" y="0"/>
                      <a:pt x="1" y="434"/>
                      <a:pt x="1" y="968"/>
                    </a:cubicBezTo>
                    <a:cubicBezTo>
                      <a:pt x="1" y="1468"/>
                      <a:pt x="401" y="1902"/>
                      <a:pt x="935" y="1902"/>
                    </a:cubicBezTo>
                    <a:lnTo>
                      <a:pt x="4704" y="1902"/>
                    </a:lnTo>
                    <a:cubicBezTo>
                      <a:pt x="5205" y="1902"/>
                      <a:pt x="5638" y="1468"/>
                      <a:pt x="5638" y="968"/>
                    </a:cubicBezTo>
                    <a:cubicBezTo>
                      <a:pt x="5638" y="434"/>
                      <a:pt x="5205" y="0"/>
                      <a:pt x="47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9"/>
              <p:cNvSpPr/>
              <p:nvPr/>
            </p:nvSpPr>
            <p:spPr>
              <a:xfrm>
                <a:off x="7073324" y="3836817"/>
                <a:ext cx="262842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8" h="7890" extrusionOk="0">
                    <a:moveTo>
                      <a:pt x="5249" y="1964"/>
                    </a:moveTo>
                    <a:cubicBezTo>
                      <a:pt x="6269" y="1964"/>
                      <a:pt x="7239" y="2758"/>
                      <a:pt x="7239" y="3937"/>
                    </a:cubicBezTo>
                    <a:cubicBezTo>
                      <a:pt x="7239" y="5038"/>
                      <a:pt x="6339" y="5905"/>
                      <a:pt x="5271" y="5905"/>
                    </a:cubicBezTo>
                    <a:cubicBezTo>
                      <a:pt x="3537" y="5905"/>
                      <a:pt x="2636" y="3804"/>
                      <a:pt x="3870" y="2536"/>
                    </a:cubicBezTo>
                    <a:cubicBezTo>
                      <a:pt x="4276" y="2141"/>
                      <a:pt x="4768" y="1964"/>
                      <a:pt x="5249" y="1964"/>
                    </a:cubicBezTo>
                    <a:close/>
                    <a:moveTo>
                      <a:pt x="5271" y="1"/>
                    </a:moveTo>
                    <a:cubicBezTo>
                      <a:pt x="1769" y="1"/>
                      <a:pt x="1" y="4237"/>
                      <a:pt x="2503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60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9"/>
              <p:cNvSpPr/>
              <p:nvPr/>
            </p:nvSpPr>
            <p:spPr>
              <a:xfrm>
                <a:off x="7137122" y="3836817"/>
                <a:ext cx="223793" cy="22482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876" extrusionOk="0">
                    <a:moveTo>
                      <a:pt x="3070" y="1"/>
                    </a:moveTo>
                    <a:lnTo>
                      <a:pt x="3070" y="1969"/>
                    </a:lnTo>
                    <a:cubicBezTo>
                      <a:pt x="4504" y="1969"/>
                      <a:pt x="5438" y="3470"/>
                      <a:pt x="4838" y="4771"/>
                    </a:cubicBezTo>
                    <a:cubicBezTo>
                      <a:pt x="4477" y="5511"/>
                      <a:pt x="3760" y="5906"/>
                      <a:pt x="3037" y="5906"/>
                    </a:cubicBezTo>
                    <a:cubicBezTo>
                      <a:pt x="2489" y="5906"/>
                      <a:pt x="1938" y="5679"/>
                      <a:pt x="1535" y="5205"/>
                    </a:cubicBezTo>
                    <a:lnTo>
                      <a:pt x="1" y="6405"/>
                    </a:lnTo>
                    <a:cubicBezTo>
                      <a:pt x="791" y="7401"/>
                      <a:pt x="1915" y="7876"/>
                      <a:pt x="3033" y="7876"/>
                    </a:cubicBezTo>
                    <a:cubicBezTo>
                      <a:pt x="4462" y="7876"/>
                      <a:pt x="5879" y="7099"/>
                      <a:pt x="6572" y="5638"/>
                    </a:cubicBezTo>
                    <a:cubicBezTo>
                      <a:pt x="7840" y="3036"/>
                      <a:pt x="5938" y="34"/>
                      <a:pt x="3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9"/>
              <p:cNvSpPr/>
              <p:nvPr/>
            </p:nvSpPr>
            <p:spPr>
              <a:xfrm>
                <a:off x="7143802" y="4147244"/>
                <a:ext cx="15999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04" y="1468"/>
                      <a:pt x="5604" y="968"/>
                    </a:cubicBezTo>
                    <a:cubicBezTo>
                      <a:pt x="5604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0" name="Google Shape;740;p39"/>
            <p:cNvGrpSpPr/>
            <p:nvPr/>
          </p:nvGrpSpPr>
          <p:grpSpPr>
            <a:xfrm>
              <a:off x="5417233" y="1099244"/>
              <a:ext cx="1477803" cy="3482262"/>
              <a:chOff x="5389883" y="1099294"/>
              <a:chExt cx="1477803" cy="3482262"/>
            </a:xfrm>
          </p:grpSpPr>
          <p:sp>
            <p:nvSpPr>
              <p:cNvPr id="741" name="Google Shape;741;p39"/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9"/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9"/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extrusionOk="0">
                    <a:moveTo>
                      <a:pt x="17613" y="1"/>
                    </a:moveTo>
                    <a:cubicBezTo>
                      <a:pt x="7906" y="1"/>
                      <a:pt x="1" y="7907"/>
                      <a:pt x="1" y="17614"/>
                    </a:cubicBezTo>
                    <a:cubicBezTo>
                      <a:pt x="1" y="27354"/>
                      <a:pt x="7906" y="35226"/>
                      <a:pt x="17613" y="35226"/>
                    </a:cubicBezTo>
                    <a:cubicBezTo>
                      <a:pt x="27354" y="35226"/>
                      <a:pt x="35226" y="27354"/>
                      <a:pt x="35226" y="17614"/>
                    </a:cubicBezTo>
                    <a:cubicBezTo>
                      <a:pt x="35226" y="7907"/>
                      <a:pt x="27354" y="1"/>
                      <a:pt x="176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9"/>
              <p:cNvSpPr/>
              <p:nvPr/>
            </p:nvSpPr>
            <p:spPr>
              <a:xfrm>
                <a:off x="6074506" y="4372350"/>
                <a:ext cx="220938" cy="205610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7203" extrusionOk="0">
                    <a:moveTo>
                      <a:pt x="2069" y="1"/>
                    </a:moveTo>
                    <a:cubicBezTo>
                      <a:pt x="1308" y="1"/>
                      <a:pt x="667" y="174"/>
                      <a:pt x="467" y="587"/>
                    </a:cubicBezTo>
                    <a:cubicBezTo>
                      <a:pt x="0" y="1655"/>
                      <a:pt x="2669" y="4090"/>
                      <a:pt x="3736" y="5724"/>
                    </a:cubicBezTo>
                    <a:cubicBezTo>
                      <a:pt x="4357" y="6655"/>
                      <a:pt x="5373" y="7203"/>
                      <a:pt x="6179" y="7203"/>
                    </a:cubicBezTo>
                    <a:cubicBezTo>
                      <a:pt x="6760" y="7203"/>
                      <a:pt x="7233" y="6919"/>
                      <a:pt x="7372" y="6291"/>
                    </a:cubicBezTo>
                    <a:cubicBezTo>
                      <a:pt x="7739" y="4790"/>
                      <a:pt x="5204" y="954"/>
                      <a:pt x="5204" y="954"/>
                    </a:cubicBezTo>
                    <a:cubicBezTo>
                      <a:pt x="4623" y="393"/>
                      <a:pt x="3212" y="1"/>
                      <a:pt x="20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9"/>
              <p:cNvSpPr/>
              <p:nvPr/>
            </p:nvSpPr>
            <p:spPr>
              <a:xfrm>
                <a:off x="5823110" y="4383711"/>
                <a:ext cx="212375" cy="197845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6931" extrusionOk="0">
                    <a:moveTo>
                      <a:pt x="4421" y="1"/>
                    </a:moveTo>
                    <a:cubicBezTo>
                      <a:pt x="3992" y="1"/>
                      <a:pt x="3537" y="102"/>
                      <a:pt x="3070" y="356"/>
                    </a:cubicBezTo>
                    <a:cubicBezTo>
                      <a:pt x="3070" y="356"/>
                      <a:pt x="1" y="4892"/>
                      <a:pt x="501" y="6160"/>
                    </a:cubicBezTo>
                    <a:cubicBezTo>
                      <a:pt x="704" y="6696"/>
                      <a:pt x="1121" y="6930"/>
                      <a:pt x="1630" y="6930"/>
                    </a:cubicBezTo>
                    <a:cubicBezTo>
                      <a:pt x="2291" y="6930"/>
                      <a:pt x="3106" y="6534"/>
                      <a:pt x="3804" y="5893"/>
                    </a:cubicBezTo>
                    <a:cubicBezTo>
                      <a:pt x="5004" y="4759"/>
                      <a:pt x="7440" y="1623"/>
                      <a:pt x="7440" y="1623"/>
                    </a:cubicBezTo>
                    <a:cubicBezTo>
                      <a:pt x="7440" y="1623"/>
                      <a:pt x="6137" y="1"/>
                      <a:pt x="44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9"/>
              <p:cNvSpPr/>
              <p:nvPr/>
            </p:nvSpPr>
            <p:spPr>
              <a:xfrm>
                <a:off x="5837411" y="4434806"/>
                <a:ext cx="178092" cy="127625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4471" fill="none" extrusionOk="0">
                    <a:moveTo>
                      <a:pt x="0" y="4370"/>
                    </a:moveTo>
                    <a:cubicBezTo>
                      <a:pt x="801" y="4470"/>
                      <a:pt x="1668" y="4303"/>
                      <a:pt x="2402" y="3903"/>
                    </a:cubicBezTo>
                    <a:cubicBezTo>
                      <a:pt x="3803" y="3169"/>
                      <a:pt x="6238" y="0"/>
                      <a:pt x="6238" y="0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9"/>
              <p:cNvSpPr/>
              <p:nvPr/>
            </p:nvSpPr>
            <p:spPr>
              <a:xfrm>
                <a:off x="6112585" y="4411000"/>
                <a:ext cx="172383" cy="163791"/>
              </a:xfrm>
              <a:custGeom>
                <a:avLst/>
                <a:gdLst/>
                <a:ahLst/>
                <a:cxnLst/>
                <a:rect l="l" t="t" r="r" b="b"/>
                <a:pathLst>
                  <a:path w="6039" h="5738" fill="none" extrusionOk="0">
                    <a:moveTo>
                      <a:pt x="0" y="0"/>
                    </a:moveTo>
                    <a:cubicBezTo>
                      <a:pt x="0" y="0"/>
                      <a:pt x="1335" y="2502"/>
                      <a:pt x="2836" y="3936"/>
                    </a:cubicBezTo>
                    <a:cubicBezTo>
                      <a:pt x="4304" y="5337"/>
                      <a:pt x="5037" y="5738"/>
                      <a:pt x="6038" y="4937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9"/>
              <p:cNvSpPr/>
              <p:nvPr/>
            </p:nvSpPr>
            <p:spPr>
              <a:xfrm>
                <a:off x="5710757" y="2768492"/>
                <a:ext cx="725585" cy="1663174"/>
              </a:xfrm>
              <a:custGeom>
                <a:avLst/>
                <a:gdLst/>
                <a:ahLst/>
                <a:cxnLst/>
                <a:rect l="l" t="t" r="r" b="b"/>
                <a:pathLst>
                  <a:path w="25419" h="58265" extrusionOk="0">
                    <a:moveTo>
                      <a:pt x="2703" y="0"/>
                    </a:moveTo>
                    <a:cubicBezTo>
                      <a:pt x="2703" y="0"/>
                      <a:pt x="1" y="5504"/>
                      <a:pt x="134" y="7739"/>
                    </a:cubicBezTo>
                    <a:cubicBezTo>
                      <a:pt x="234" y="9974"/>
                      <a:pt x="735" y="21315"/>
                      <a:pt x="1468" y="25085"/>
                    </a:cubicBezTo>
                    <a:cubicBezTo>
                      <a:pt x="2202" y="28821"/>
                      <a:pt x="2936" y="38127"/>
                      <a:pt x="3403" y="41863"/>
                    </a:cubicBezTo>
                    <a:cubicBezTo>
                      <a:pt x="3904" y="45566"/>
                      <a:pt x="7139" y="54306"/>
                      <a:pt x="7139" y="54306"/>
                    </a:cubicBezTo>
                    <a:cubicBezTo>
                      <a:pt x="7139" y="54306"/>
                      <a:pt x="6639" y="56307"/>
                      <a:pt x="7006" y="56908"/>
                    </a:cubicBezTo>
                    <a:cubicBezTo>
                      <a:pt x="7316" y="57443"/>
                      <a:pt x="10128" y="58265"/>
                      <a:pt x="11072" y="58265"/>
                    </a:cubicBezTo>
                    <a:cubicBezTo>
                      <a:pt x="11245" y="58265"/>
                      <a:pt x="11355" y="58237"/>
                      <a:pt x="11376" y="58175"/>
                    </a:cubicBezTo>
                    <a:cubicBezTo>
                      <a:pt x="11476" y="57808"/>
                      <a:pt x="12109" y="56674"/>
                      <a:pt x="12209" y="55573"/>
                    </a:cubicBezTo>
                    <a:cubicBezTo>
                      <a:pt x="12310" y="54439"/>
                      <a:pt x="10508" y="42464"/>
                      <a:pt x="11242" y="39862"/>
                    </a:cubicBezTo>
                    <a:cubicBezTo>
                      <a:pt x="11976" y="37227"/>
                      <a:pt x="12109" y="19648"/>
                      <a:pt x="12209" y="17813"/>
                    </a:cubicBezTo>
                    <a:cubicBezTo>
                      <a:pt x="12310" y="16012"/>
                      <a:pt x="12176" y="12809"/>
                      <a:pt x="12176" y="12809"/>
                    </a:cubicBezTo>
                    <a:lnTo>
                      <a:pt x="12176" y="12809"/>
                    </a:lnTo>
                    <a:cubicBezTo>
                      <a:pt x="12286" y="12843"/>
                      <a:pt x="12401" y="12860"/>
                      <a:pt x="12515" y="12860"/>
                    </a:cubicBezTo>
                    <a:cubicBezTo>
                      <a:pt x="12851" y="12860"/>
                      <a:pt x="13186" y="12716"/>
                      <a:pt x="13410" y="12442"/>
                    </a:cubicBezTo>
                    <a:cubicBezTo>
                      <a:pt x="13419" y="12431"/>
                      <a:pt x="13428" y="12425"/>
                      <a:pt x="13437" y="12425"/>
                    </a:cubicBezTo>
                    <a:cubicBezTo>
                      <a:pt x="13937" y="12425"/>
                      <a:pt x="15521" y="28827"/>
                      <a:pt x="16012" y="32757"/>
                    </a:cubicBezTo>
                    <a:cubicBezTo>
                      <a:pt x="16479" y="36760"/>
                      <a:pt x="15378" y="37861"/>
                      <a:pt x="15011" y="40362"/>
                    </a:cubicBezTo>
                    <a:cubicBezTo>
                      <a:pt x="14645" y="42864"/>
                      <a:pt x="13811" y="50970"/>
                      <a:pt x="13811" y="51971"/>
                    </a:cubicBezTo>
                    <a:cubicBezTo>
                      <a:pt x="13811" y="52971"/>
                      <a:pt x="12710" y="56207"/>
                      <a:pt x="13177" y="56807"/>
                    </a:cubicBezTo>
                    <a:cubicBezTo>
                      <a:pt x="13677" y="57441"/>
                      <a:pt x="14711" y="57341"/>
                      <a:pt x="15145" y="57475"/>
                    </a:cubicBezTo>
                    <a:cubicBezTo>
                      <a:pt x="15438" y="57552"/>
                      <a:pt x="15717" y="57583"/>
                      <a:pt x="15979" y="57583"/>
                    </a:cubicBezTo>
                    <a:cubicBezTo>
                      <a:pt x="16847" y="57583"/>
                      <a:pt x="17521" y="57244"/>
                      <a:pt x="17880" y="57141"/>
                    </a:cubicBezTo>
                    <a:cubicBezTo>
                      <a:pt x="18381" y="57008"/>
                      <a:pt x="18781" y="55206"/>
                      <a:pt x="18781" y="55206"/>
                    </a:cubicBezTo>
                    <a:cubicBezTo>
                      <a:pt x="18781" y="55206"/>
                      <a:pt x="22717" y="44098"/>
                      <a:pt x="23451" y="39495"/>
                    </a:cubicBezTo>
                    <a:cubicBezTo>
                      <a:pt x="24185" y="34858"/>
                      <a:pt x="25419" y="26319"/>
                      <a:pt x="25185" y="21082"/>
                    </a:cubicBezTo>
                    <a:cubicBezTo>
                      <a:pt x="24919" y="15845"/>
                      <a:pt x="23451" y="5237"/>
                      <a:pt x="23451" y="5237"/>
                    </a:cubicBezTo>
                    <a:lnTo>
                      <a:pt x="23084" y="2102"/>
                    </a:lnTo>
                    <a:lnTo>
                      <a:pt x="2703" y="0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9"/>
              <p:cNvSpPr/>
              <p:nvPr/>
            </p:nvSpPr>
            <p:spPr>
              <a:xfrm>
                <a:off x="5731709" y="2949381"/>
                <a:ext cx="57176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5105" fill="none" extrusionOk="0">
                    <a:moveTo>
                      <a:pt x="234" y="1"/>
                    </a:moveTo>
                    <a:cubicBezTo>
                      <a:pt x="234" y="1"/>
                      <a:pt x="1" y="3103"/>
                      <a:pt x="2002" y="510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9"/>
              <p:cNvSpPr/>
              <p:nvPr/>
            </p:nvSpPr>
            <p:spPr>
              <a:xfrm>
                <a:off x="5742185" y="3075094"/>
                <a:ext cx="74303" cy="6382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236" fill="none" extrusionOk="0">
                    <a:moveTo>
                      <a:pt x="1" y="0"/>
                    </a:moveTo>
                    <a:cubicBezTo>
                      <a:pt x="1" y="0"/>
                      <a:pt x="1168" y="2002"/>
                      <a:pt x="2602" y="223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9"/>
              <p:cNvSpPr/>
              <p:nvPr/>
            </p:nvSpPr>
            <p:spPr>
              <a:xfrm>
                <a:off x="5944055" y="4035833"/>
                <a:ext cx="95226" cy="319961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11209" fill="none" extrusionOk="0">
                    <a:moveTo>
                      <a:pt x="2369" y="1"/>
                    </a:moveTo>
                    <a:cubicBezTo>
                      <a:pt x="2369" y="1"/>
                      <a:pt x="701" y="3970"/>
                      <a:pt x="501" y="6172"/>
                    </a:cubicBezTo>
                    <a:cubicBezTo>
                      <a:pt x="267" y="8340"/>
                      <a:pt x="2369" y="7473"/>
                      <a:pt x="2869" y="8940"/>
                    </a:cubicBezTo>
                    <a:cubicBezTo>
                      <a:pt x="3336" y="10375"/>
                      <a:pt x="0" y="10275"/>
                      <a:pt x="601" y="10608"/>
                    </a:cubicBezTo>
                    <a:cubicBezTo>
                      <a:pt x="1201" y="10975"/>
                      <a:pt x="2969" y="11209"/>
                      <a:pt x="2969" y="11209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9"/>
              <p:cNvSpPr/>
              <p:nvPr/>
            </p:nvSpPr>
            <p:spPr>
              <a:xfrm>
                <a:off x="6104021" y="3504525"/>
                <a:ext cx="154286" cy="814132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28521" fill="none" extrusionOk="0">
                    <a:moveTo>
                      <a:pt x="0" y="28521"/>
                    </a:moveTo>
                    <a:cubicBezTo>
                      <a:pt x="334" y="28387"/>
                      <a:pt x="4370" y="27687"/>
                      <a:pt x="3903" y="25485"/>
                    </a:cubicBezTo>
                    <a:cubicBezTo>
                      <a:pt x="3403" y="23317"/>
                      <a:pt x="1034" y="23217"/>
                      <a:pt x="1401" y="20682"/>
                    </a:cubicBezTo>
                    <a:cubicBezTo>
                      <a:pt x="1735" y="18147"/>
                      <a:pt x="5404" y="12576"/>
                      <a:pt x="5404" y="11008"/>
                    </a:cubicBezTo>
                    <a:cubicBezTo>
                      <a:pt x="5404" y="9440"/>
                      <a:pt x="2802" y="3603"/>
                      <a:pt x="25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9"/>
              <p:cNvSpPr/>
              <p:nvPr/>
            </p:nvSpPr>
            <p:spPr>
              <a:xfrm>
                <a:off x="6170674" y="2942731"/>
                <a:ext cx="100964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5105" fill="none" extrusionOk="0">
                    <a:moveTo>
                      <a:pt x="3436" y="0"/>
                    </a:moveTo>
                    <a:cubicBezTo>
                      <a:pt x="3436" y="0"/>
                      <a:pt x="701" y="3903"/>
                      <a:pt x="367" y="4504"/>
                    </a:cubicBezTo>
                    <a:cubicBezTo>
                      <a:pt x="0" y="5104"/>
                      <a:pt x="3536" y="1902"/>
                      <a:pt x="3536" y="1902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9"/>
              <p:cNvSpPr/>
              <p:nvPr/>
            </p:nvSpPr>
            <p:spPr>
              <a:xfrm>
                <a:off x="6064972" y="2903681"/>
                <a:ext cx="8592" cy="191423"/>
              </a:xfrm>
              <a:custGeom>
                <a:avLst/>
                <a:gdLst/>
                <a:ahLst/>
                <a:cxnLst/>
                <a:rect l="l" t="t" r="r" b="b"/>
                <a:pathLst>
                  <a:path w="301" h="6706" fill="none" extrusionOk="0">
                    <a:moveTo>
                      <a:pt x="1" y="1"/>
                    </a:moveTo>
                    <a:cubicBezTo>
                      <a:pt x="1" y="1"/>
                      <a:pt x="301" y="2836"/>
                      <a:pt x="301" y="3437"/>
                    </a:cubicBezTo>
                    <a:lnTo>
                      <a:pt x="301" y="6706"/>
                    </a:ln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9"/>
              <p:cNvSpPr/>
              <p:nvPr/>
            </p:nvSpPr>
            <p:spPr>
              <a:xfrm>
                <a:off x="6073535" y="2926545"/>
                <a:ext cx="53351" cy="118091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4137" fill="none" extrusionOk="0">
                    <a:moveTo>
                      <a:pt x="1" y="4137"/>
                    </a:moveTo>
                    <a:cubicBezTo>
                      <a:pt x="1" y="4137"/>
                      <a:pt x="1302" y="3937"/>
                      <a:pt x="1569" y="2936"/>
                    </a:cubicBezTo>
                    <a:cubicBezTo>
                      <a:pt x="1869" y="1968"/>
                      <a:pt x="1769" y="0"/>
                      <a:pt x="17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9"/>
              <p:cNvSpPr/>
              <p:nvPr/>
            </p:nvSpPr>
            <p:spPr>
              <a:xfrm>
                <a:off x="5389883" y="1688206"/>
                <a:ext cx="1477803" cy="1202116"/>
              </a:xfrm>
              <a:custGeom>
                <a:avLst/>
                <a:gdLst/>
                <a:ahLst/>
                <a:cxnLst/>
                <a:rect l="l" t="t" r="r" b="b"/>
                <a:pathLst>
                  <a:path w="51771" h="42113" extrusionOk="0">
                    <a:moveTo>
                      <a:pt x="12709" y="21166"/>
                    </a:moveTo>
                    <a:cubicBezTo>
                      <a:pt x="12910" y="26003"/>
                      <a:pt x="13043" y="31307"/>
                      <a:pt x="12910" y="32074"/>
                    </a:cubicBezTo>
                    <a:cubicBezTo>
                      <a:pt x="12776" y="33375"/>
                      <a:pt x="12810" y="34676"/>
                      <a:pt x="12976" y="35977"/>
                    </a:cubicBezTo>
                    <a:cubicBezTo>
                      <a:pt x="12176" y="34843"/>
                      <a:pt x="9207" y="30740"/>
                      <a:pt x="8807" y="29039"/>
                    </a:cubicBezTo>
                    <a:cubicBezTo>
                      <a:pt x="8306" y="27071"/>
                      <a:pt x="8073" y="26370"/>
                      <a:pt x="8073" y="26370"/>
                    </a:cubicBezTo>
                    <a:cubicBezTo>
                      <a:pt x="8073" y="26370"/>
                      <a:pt x="11208" y="22968"/>
                      <a:pt x="12709" y="21166"/>
                    </a:cubicBezTo>
                    <a:close/>
                    <a:moveTo>
                      <a:pt x="45791" y="0"/>
                    </a:moveTo>
                    <a:cubicBezTo>
                      <a:pt x="45552" y="0"/>
                      <a:pt x="45366" y="51"/>
                      <a:pt x="45366" y="51"/>
                    </a:cubicBezTo>
                    <a:cubicBezTo>
                      <a:pt x="45366" y="51"/>
                      <a:pt x="42431" y="1786"/>
                      <a:pt x="42431" y="2153"/>
                    </a:cubicBezTo>
                    <a:cubicBezTo>
                      <a:pt x="42431" y="2520"/>
                      <a:pt x="43798" y="11560"/>
                      <a:pt x="44032" y="13161"/>
                    </a:cubicBezTo>
                    <a:cubicBezTo>
                      <a:pt x="44165" y="14095"/>
                      <a:pt x="44265" y="15029"/>
                      <a:pt x="44265" y="15963"/>
                    </a:cubicBezTo>
                    <a:cubicBezTo>
                      <a:pt x="44265" y="15963"/>
                      <a:pt x="39128" y="10459"/>
                      <a:pt x="37794" y="9125"/>
                    </a:cubicBezTo>
                    <a:cubicBezTo>
                      <a:pt x="36760" y="8090"/>
                      <a:pt x="35959" y="7190"/>
                      <a:pt x="35092" y="6689"/>
                    </a:cubicBezTo>
                    <a:cubicBezTo>
                      <a:pt x="34625" y="6256"/>
                      <a:pt x="33791" y="6122"/>
                      <a:pt x="32524" y="5689"/>
                    </a:cubicBezTo>
                    <a:cubicBezTo>
                      <a:pt x="30385" y="4976"/>
                      <a:pt x="28151" y="3350"/>
                      <a:pt x="25548" y="3350"/>
                    </a:cubicBezTo>
                    <a:cubicBezTo>
                      <a:pt x="25472" y="3350"/>
                      <a:pt x="25395" y="3351"/>
                      <a:pt x="25318" y="3354"/>
                    </a:cubicBezTo>
                    <a:cubicBezTo>
                      <a:pt x="23551" y="3487"/>
                      <a:pt x="21816" y="3887"/>
                      <a:pt x="20181" y="4588"/>
                    </a:cubicBezTo>
                    <a:cubicBezTo>
                      <a:pt x="20181" y="4588"/>
                      <a:pt x="16279" y="6423"/>
                      <a:pt x="13577" y="7657"/>
                    </a:cubicBezTo>
                    <a:cubicBezTo>
                      <a:pt x="13277" y="7790"/>
                      <a:pt x="12976" y="7957"/>
                      <a:pt x="12676" y="8157"/>
                    </a:cubicBezTo>
                    <a:cubicBezTo>
                      <a:pt x="12653" y="8155"/>
                      <a:pt x="12629" y="8154"/>
                      <a:pt x="12603" y="8154"/>
                    </a:cubicBezTo>
                    <a:cubicBezTo>
                      <a:pt x="12143" y="8154"/>
                      <a:pt x="11254" y="8481"/>
                      <a:pt x="10274" y="10692"/>
                    </a:cubicBezTo>
                    <a:cubicBezTo>
                      <a:pt x="8807" y="13995"/>
                      <a:pt x="2202" y="22701"/>
                      <a:pt x="1101" y="25736"/>
                    </a:cubicBezTo>
                    <a:cubicBezTo>
                      <a:pt x="0" y="28805"/>
                      <a:pt x="2335" y="31874"/>
                      <a:pt x="4904" y="34309"/>
                    </a:cubicBezTo>
                    <a:cubicBezTo>
                      <a:pt x="6739" y="36144"/>
                      <a:pt x="8506" y="38045"/>
                      <a:pt x="10141" y="40047"/>
                    </a:cubicBezTo>
                    <a:lnTo>
                      <a:pt x="13076" y="36477"/>
                    </a:lnTo>
                    <a:cubicBezTo>
                      <a:pt x="13143" y="37245"/>
                      <a:pt x="13277" y="38045"/>
                      <a:pt x="13477" y="38846"/>
                    </a:cubicBezTo>
                    <a:cubicBezTo>
                      <a:pt x="13844" y="40047"/>
                      <a:pt x="15078" y="41414"/>
                      <a:pt x="19981" y="41748"/>
                    </a:cubicBezTo>
                    <a:cubicBezTo>
                      <a:pt x="22042" y="41903"/>
                      <a:pt x="25201" y="42112"/>
                      <a:pt x="28132" y="42112"/>
                    </a:cubicBezTo>
                    <a:cubicBezTo>
                      <a:pt x="32130" y="42112"/>
                      <a:pt x="35704" y="41724"/>
                      <a:pt x="35492" y="40280"/>
                    </a:cubicBezTo>
                    <a:cubicBezTo>
                      <a:pt x="34992" y="36744"/>
                      <a:pt x="35259" y="25370"/>
                      <a:pt x="35025" y="22301"/>
                    </a:cubicBezTo>
                    <a:cubicBezTo>
                      <a:pt x="34925" y="20333"/>
                      <a:pt x="34992" y="18398"/>
                      <a:pt x="35125" y="16430"/>
                    </a:cubicBezTo>
                    <a:cubicBezTo>
                      <a:pt x="35693" y="17130"/>
                      <a:pt x="36793" y="18465"/>
                      <a:pt x="37561" y="18998"/>
                    </a:cubicBezTo>
                    <a:cubicBezTo>
                      <a:pt x="38661" y="19732"/>
                      <a:pt x="43331" y="23168"/>
                      <a:pt x="45166" y="23902"/>
                    </a:cubicBezTo>
                    <a:cubicBezTo>
                      <a:pt x="45521" y="24044"/>
                      <a:pt x="45904" y="24112"/>
                      <a:pt x="46299" y="24112"/>
                    </a:cubicBezTo>
                    <a:cubicBezTo>
                      <a:pt x="47941" y="24112"/>
                      <a:pt x="49782" y="22930"/>
                      <a:pt x="50670" y="20966"/>
                    </a:cubicBezTo>
                    <a:cubicBezTo>
                      <a:pt x="51771" y="18531"/>
                      <a:pt x="50136" y="13027"/>
                      <a:pt x="48668" y="8758"/>
                    </a:cubicBezTo>
                    <a:cubicBezTo>
                      <a:pt x="47201" y="4455"/>
                      <a:pt x="46967" y="2153"/>
                      <a:pt x="46834" y="919"/>
                    </a:cubicBezTo>
                    <a:cubicBezTo>
                      <a:pt x="46750" y="145"/>
                      <a:pt x="46194" y="0"/>
                      <a:pt x="457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9"/>
              <p:cNvSpPr/>
              <p:nvPr/>
            </p:nvSpPr>
            <p:spPr>
              <a:xfrm>
                <a:off x="5795507" y="2173357"/>
                <a:ext cx="58118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671" fill="none" extrusionOk="0">
                    <a:moveTo>
                      <a:pt x="1" y="3670"/>
                    </a:moveTo>
                    <a:cubicBezTo>
                      <a:pt x="768" y="2503"/>
                      <a:pt x="1468" y="1268"/>
                      <a:pt x="2035" y="1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9"/>
              <p:cNvSpPr/>
              <p:nvPr/>
            </p:nvSpPr>
            <p:spPr>
              <a:xfrm>
                <a:off x="5849771" y="2182891"/>
                <a:ext cx="34311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35" fill="none" extrusionOk="0">
                    <a:moveTo>
                      <a:pt x="1202" y="0"/>
                    </a:moveTo>
                    <a:cubicBezTo>
                      <a:pt x="902" y="601"/>
                      <a:pt x="501" y="1135"/>
                      <a:pt x="1" y="1535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9"/>
              <p:cNvSpPr/>
              <p:nvPr/>
            </p:nvSpPr>
            <p:spPr>
              <a:xfrm>
                <a:off x="6653427" y="2143842"/>
                <a:ext cx="47642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3737" fill="none" extrusionOk="0">
                    <a:moveTo>
                      <a:pt x="0" y="1"/>
                    </a:moveTo>
                    <a:cubicBezTo>
                      <a:pt x="34" y="1435"/>
                      <a:pt x="634" y="2769"/>
                      <a:pt x="1668" y="37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9"/>
              <p:cNvSpPr/>
              <p:nvPr/>
            </p:nvSpPr>
            <p:spPr>
              <a:xfrm>
                <a:off x="6663903" y="2200018"/>
                <a:ext cx="23835" cy="9145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04" fill="none" extrusionOk="0">
                    <a:moveTo>
                      <a:pt x="100" y="1"/>
                    </a:moveTo>
                    <a:cubicBezTo>
                      <a:pt x="0" y="1102"/>
                      <a:pt x="267" y="2236"/>
                      <a:pt x="834" y="3203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9"/>
              <p:cNvSpPr/>
              <p:nvPr/>
            </p:nvSpPr>
            <p:spPr>
              <a:xfrm>
                <a:off x="5530809" y="2416161"/>
                <a:ext cx="89517" cy="24806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869" fill="none" extrusionOk="0">
                    <a:moveTo>
                      <a:pt x="3136" y="868"/>
                    </a:moveTo>
                    <a:cubicBezTo>
                      <a:pt x="3136" y="868"/>
                      <a:pt x="2235" y="1"/>
                      <a:pt x="0" y="368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9"/>
              <p:cNvSpPr/>
              <p:nvPr/>
            </p:nvSpPr>
            <p:spPr>
              <a:xfrm>
                <a:off x="5495585" y="2384761"/>
                <a:ext cx="84750" cy="2763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68" fill="none" extrusionOk="0">
                    <a:moveTo>
                      <a:pt x="0" y="968"/>
                    </a:moveTo>
                    <a:cubicBezTo>
                      <a:pt x="0" y="968"/>
                      <a:pt x="634" y="0"/>
                      <a:pt x="2969" y="734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9"/>
              <p:cNvSpPr/>
              <p:nvPr/>
            </p:nvSpPr>
            <p:spPr>
              <a:xfrm>
                <a:off x="6393468" y="2050528"/>
                <a:ext cx="143810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5038" h="3671" fill="none" extrusionOk="0">
                    <a:moveTo>
                      <a:pt x="2569" y="1"/>
                    </a:moveTo>
                    <a:cubicBezTo>
                      <a:pt x="2102" y="101"/>
                      <a:pt x="1" y="3670"/>
                      <a:pt x="1" y="3670"/>
                    </a:cubicBezTo>
                    <a:lnTo>
                      <a:pt x="5038" y="2336"/>
                    </a:ln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9"/>
              <p:cNvSpPr/>
              <p:nvPr/>
            </p:nvSpPr>
            <p:spPr>
              <a:xfrm>
                <a:off x="6013134" y="1862388"/>
                <a:ext cx="208036" cy="142754"/>
              </a:xfrm>
              <a:custGeom>
                <a:avLst/>
                <a:gdLst/>
                <a:ahLst/>
                <a:cxnLst/>
                <a:rect l="l" t="t" r="r" b="b"/>
                <a:pathLst>
                  <a:path w="7288" h="5001" extrusionOk="0">
                    <a:moveTo>
                      <a:pt x="5480" y="1"/>
                    </a:moveTo>
                    <a:cubicBezTo>
                      <a:pt x="3395" y="1"/>
                      <a:pt x="1" y="1383"/>
                      <a:pt x="1383" y="4123"/>
                    </a:cubicBezTo>
                    <a:cubicBezTo>
                      <a:pt x="1383" y="4123"/>
                      <a:pt x="2013" y="5000"/>
                      <a:pt x="3420" y="5000"/>
                    </a:cubicBezTo>
                    <a:cubicBezTo>
                      <a:pt x="3726" y="5000"/>
                      <a:pt x="4070" y="4959"/>
                      <a:pt x="4452" y="4857"/>
                    </a:cubicBezTo>
                    <a:cubicBezTo>
                      <a:pt x="6587" y="4257"/>
                      <a:pt x="7287" y="2022"/>
                      <a:pt x="6954" y="587"/>
                    </a:cubicBezTo>
                    <a:cubicBezTo>
                      <a:pt x="6863" y="196"/>
                      <a:pt x="6264" y="1"/>
                      <a:pt x="54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9"/>
              <p:cNvSpPr/>
              <p:nvPr/>
            </p:nvSpPr>
            <p:spPr>
              <a:xfrm>
                <a:off x="5943085" y="1732594"/>
                <a:ext cx="334262" cy="288447"/>
              </a:xfrm>
              <a:custGeom>
                <a:avLst/>
                <a:gdLst/>
                <a:ahLst/>
                <a:cxnLst/>
                <a:rect l="l" t="t" r="r" b="b"/>
                <a:pathLst>
                  <a:path w="11710" h="10105" extrusionOk="0">
                    <a:moveTo>
                      <a:pt x="4154" y="1"/>
                    </a:moveTo>
                    <a:cubicBezTo>
                      <a:pt x="3219" y="1"/>
                      <a:pt x="2352" y="179"/>
                      <a:pt x="1802" y="598"/>
                    </a:cubicBezTo>
                    <a:cubicBezTo>
                      <a:pt x="1802" y="598"/>
                      <a:pt x="368" y="1532"/>
                      <a:pt x="201" y="2399"/>
                    </a:cubicBezTo>
                    <a:cubicBezTo>
                      <a:pt x="1" y="3266"/>
                      <a:pt x="468" y="6002"/>
                      <a:pt x="868" y="6969"/>
                    </a:cubicBezTo>
                    <a:cubicBezTo>
                      <a:pt x="1235" y="7903"/>
                      <a:pt x="2469" y="10105"/>
                      <a:pt x="2469" y="10105"/>
                    </a:cubicBezTo>
                    <a:cubicBezTo>
                      <a:pt x="2469" y="10105"/>
                      <a:pt x="6772" y="7636"/>
                      <a:pt x="7073" y="7436"/>
                    </a:cubicBezTo>
                    <a:cubicBezTo>
                      <a:pt x="7089" y="7425"/>
                      <a:pt x="7114" y="7420"/>
                      <a:pt x="7146" y="7420"/>
                    </a:cubicBezTo>
                    <a:cubicBezTo>
                      <a:pt x="7652" y="7420"/>
                      <a:pt x="9996" y="8705"/>
                      <a:pt x="10872" y="8705"/>
                    </a:cubicBezTo>
                    <a:cubicBezTo>
                      <a:pt x="10954" y="8705"/>
                      <a:pt x="11022" y="8694"/>
                      <a:pt x="11075" y="8670"/>
                    </a:cubicBezTo>
                    <a:cubicBezTo>
                      <a:pt x="11709" y="8403"/>
                      <a:pt x="9441" y="2599"/>
                      <a:pt x="8407" y="1365"/>
                    </a:cubicBezTo>
                    <a:cubicBezTo>
                      <a:pt x="7722" y="573"/>
                      <a:pt x="5829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9"/>
              <p:cNvSpPr/>
              <p:nvPr/>
            </p:nvSpPr>
            <p:spPr>
              <a:xfrm>
                <a:off x="5972600" y="1659176"/>
                <a:ext cx="201899" cy="292072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0232" extrusionOk="0">
                    <a:moveTo>
                      <a:pt x="1" y="1"/>
                    </a:moveTo>
                    <a:cubicBezTo>
                      <a:pt x="1" y="1"/>
                      <a:pt x="101" y="1535"/>
                      <a:pt x="301" y="3804"/>
                    </a:cubicBezTo>
                    <a:cubicBezTo>
                      <a:pt x="468" y="6105"/>
                      <a:pt x="1269" y="7907"/>
                      <a:pt x="2503" y="8941"/>
                    </a:cubicBezTo>
                    <a:cubicBezTo>
                      <a:pt x="3428" y="9719"/>
                      <a:pt x="4619" y="10232"/>
                      <a:pt x="5390" y="10232"/>
                    </a:cubicBezTo>
                    <a:cubicBezTo>
                      <a:pt x="5675" y="10232"/>
                      <a:pt x="5903" y="10161"/>
                      <a:pt x="6039" y="10008"/>
                    </a:cubicBezTo>
                    <a:cubicBezTo>
                      <a:pt x="6506" y="9441"/>
                      <a:pt x="7073" y="7039"/>
                      <a:pt x="6873" y="5638"/>
                    </a:cubicBezTo>
                    <a:cubicBezTo>
                      <a:pt x="6639" y="4204"/>
                      <a:pt x="6372" y="1168"/>
                      <a:pt x="6372" y="116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9"/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9"/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9"/>
              <p:cNvSpPr/>
              <p:nvPr/>
            </p:nvSpPr>
            <p:spPr>
              <a:xfrm>
                <a:off x="5834557" y="1261944"/>
                <a:ext cx="415158" cy="507901"/>
              </a:xfrm>
              <a:custGeom>
                <a:avLst/>
                <a:gdLst/>
                <a:ahLst/>
                <a:cxnLst/>
                <a:rect l="l" t="t" r="r" b="b"/>
                <a:pathLst>
                  <a:path w="14544" h="17793" extrusionOk="0">
                    <a:moveTo>
                      <a:pt x="6648" y="1"/>
                    </a:moveTo>
                    <a:cubicBezTo>
                      <a:pt x="5405" y="1"/>
                      <a:pt x="4090" y="363"/>
                      <a:pt x="3036" y="1174"/>
                    </a:cubicBezTo>
                    <a:cubicBezTo>
                      <a:pt x="567" y="3076"/>
                      <a:pt x="0" y="4877"/>
                      <a:pt x="1501" y="9080"/>
                    </a:cubicBezTo>
                    <a:cubicBezTo>
                      <a:pt x="1501" y="9080"/>
                      <a:pt x="3870" y="15451"/>
                      <a:pt x="5971" y="16686"/>
                    </a:cubicBezTo>
                    <a:cubicBezTo>
                      <a:pt x="6932" y="17250"/>
                      <a:pt x="8324" y="17793"/>
                      <a:pt x="9664" y="17793"/>
                    </a:cubicBezTo>
                    <a:cubicBezTo>
                      <a:pt x="11257" y="17793"/>
                      <a:pt x="12776" y="17026"/>
                      <a:pt x="13410" y="14617"/>
                    </a:cubicBezTo>
                    <a:cubicBezTo>
                      <a:pt x="14544" y="10148"/>
                      <a:pt x="11508" y="3643"/>
                      <a:pt x="10441" y="1742"/>
                    </a:cubicBezTo>
                    <a:cubicBezTo>
                      <a:pt x="9848" y="652"/>
                      <a:pt x="8314" y="1"/>
                      <a:pt x="66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9"/>
              <p:cNvSpPr/>
              <p:nvPr/>
            </p:nvSpPr>
            <p:spPr>
              <a:xfrm>
                <a:off x="6084011" y="1466840"/>
                <a:ext cx="38136" cy="6765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370" fill="none" extrusionOk="0">
                    <a:moveTo>
                      <a:pt x="401" y="1"/>
                    </a:moveTo>
                    <a:cubicBezTo>
                      <a:pt x="401" y="1"/>
                      <a:pt x="1335" y="1702"/>
                      <a:pt x="968" y="2069"/>
                    </a:cubicBezTo>
                    <a:cubicBezTo>
                      <a:pt x="701" y="2302"/>
                      <a:pt x="334" y="2369"/>
                      <a:pt x="1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9"/>
              <p:cNvSpPr/>
              <p:nvPr/>
            </p:nvSpPr>
            <p:spPr>
              <a:xfrm>
                <a:off x="5969746" y="1425906"/>
                <a:ext cx="46700" cy="32399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135" fill="none" extrusionOk="0">
                    <a:moveTo>
                      <a:pt x="1" y="1135"/>
                    </a:moveTo>
                    <a:cubicBezTo>
                      <a:pt x="1" y="1135"/>
                      <a:pt x="201" y="0"/>
                      <a:pt x="1635" y="0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9"/>
              <p:cNvSpPr/>
              <p:nvPr/>
            </p:nvSpPr>
            <p:spPr>
              <a:xfrm>
                <a:off x="5994523" y="1474461"/>
                <a:ext cx="40962" cy="3051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9" fill="none" extrusionOk="0">
                    <a:moveTo>
                      <a:pt x="0" y="568"/>
                    </a:moveTo>
                    <a:cubicBezTo>
                      <a:pt x="0" y="568"/>
                      <a:pt x="1068" y="1068"/>
                      <a:pt x="1435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9"/>
              <p:cNvSpPr/>
              <p:nvPr/>
            </p:nvSpPr>
            <p:spPr>
              <a:xfrm>
                <a:off x="6124974" y="1452567"/>
                <a:ext cx="40962" cy="30486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8" fill="none" extrusionOk="0">
                    <a:moveTo>
                      <a:pt x="0" y="601"/>
                    </a:moveTo>
                    <a:cubicBezTo>
                      <a:pt x="0" y="601"/>
                      <a:pt x="1034" y="1068"/>
                      <a:pt x="1434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9"/>
              <p:cNvSpPr/>
              <p:nvPr/>
            </p:nvSpPr>
            <p:spPr>
              <a:xfrm>
                <a:off x="6100196" y="1390682"/>
                <a:ext cx="56205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8" fill="none" extrusionOk="0">
                    <a:moveTo>
                      <a:pt x="1" y="567"/>
                    </a:moveTo>
                    <a:cubicBezTo>
                      <a:pt x="535" y="34"/>
                      <a:pt x="1368" y="0"/>
                      <a:pt x="1969" y="501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9"/>
              <p:cNvSpPr/>
              <p:nvPr/>
            </p:nvSpPr>
            <p:spPr>
              <a:xfrm>
                <a:off x="5846917" y="1184045"/>
                <a:ext cx="379962" cy="585715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20519" extrusionOk="0">
                    <a:moveTo>
                      <a:pt x="8307" y="1"/>
                    </a:moveTo>
                    <a:cubicBezTo>
                      <a:pt x="7840" y="1"/>
                      <a:pt x="7373" y="67"/>
                      <a:pt x="6939" y="201"/>
                    </a:cubicBezTo>
                    <a:cubicBezTo>
                      <a:pt x="6853" y="195"/>
                      <a:pt x="6770" y="192"/>
                      <a:pt x="6690" y="192"/>
                    </a:cubicBezTo>
                    <a:cubicBezTo>
                      <a:pt x="4904" y="192"/>
                      <a:pt x="4511" y="1570"/>
                      <a:pt x="3170" y="2336"/>
                    </a:cubicBezTo>
                    <a:cubicBezTo>
                      <a:pt x="1802" y="3170"/>
                      <a:pt x="935" y="5538"/>
                      <a:pt x="935" y="5538"/>
                    </a:cubicBezTo>
                    <a:lnTo>
                      <a:pt x="1002" y="5538"/>
                    </a:lnTo>
                    <a:cubicBezTo>
                      <a:pt x="1" y="7006"/>
                      <a:pt x="1" y="8807"/>
                      <a:pt x="1102" y="11809"/>
                    </a:cubicBezTo>
                    <a:cubicBezTo>
                      <a:pt x="1102" y="11809"/>
                      <a:pt x="3470" y="18180"/>
                      <a:pt x="5571" y="19415"/>
                    </a:cubicBezTo>
                    <a:cubicBezTo>
                      <a:pt x="6514" y="19977"/>
                      <a:pt x="7900" y="20519"/>
                      <a:pt x="9236" y="20519"/>
                    </a:cubicBezTo>
                    <a:cubicBezTo>
                      <a:pt x="10833" y="20519"/>
                      <a:pt x="12359" y="19746"/>
                      <a:pt x="12977" y="17313"/>
                    </a:cubicBezTo>
                    <a:cubicBezTo>
                      <a:pt x="13244" y="16112"/>
                      <a:pt x="13310" y="14878"/>
                      <a:pt x="13177" y="13677"/>
                    </a:cubicBezTo>
                    <a:cubicBezTo>
                      <a:pt x="12238" y="13263"/>
                      <a:pt x="10272" y="12461"/>
                      <a:pt x="9130" y="12461"/>
                    </a:cubicBezTo>
                    <a:cubicBezTo>
                      <a:pt x="8892" y="12461"/>
                      <a:pt x="8690" y="12496"/>
                      <a:pt x="8540" y="12576"/>
                    </a:cubicBezTo>
                    <a:cubicBezTo>
                      <a:pt x="7373" y="13143"/>
                      <a:pt x="4437" y="15145"/>
                      <a:pt x="4437" y="16646"/>
                    </a:cubicBezTo>
                    <a:cubicBezTo>
                      <a:pt x="4437" y="16646"/>
                      <a:pt x="2536" y="14077"/>
                      <a:pt x="2536" y="13143"/>
                    </a:cubicBezTo>
                    <a:cubicBezTo>
                      <a:pt x="2536" y="12176"/>
                      <a:pt x="3303" y="11876"/>
                      <a:pt x="2636" y="10675"/>
                    </a:cubicBezTo>
                    <a:cubicBezTo>
                      <a:pt x="1969" y="9441"/>
                      <a:pt x="1002" y="9341"/>
                      <a:pt x="1302" y="7906"/>
                    </a:cubicBezTo>
                    <a:cubicBezTo>
                      <a:pt x="1569" y="6572"/>
                      <a:pt x="4170" y="5171"/>
                      <a:pt x="5471" y="4971"/>
                    </a:cubicBezTo>
                    <a:cubicBezTo>
                      <a:pt x="6272" y="5638"/>
                      <a:pt x="7273" y="6005"/>
                      <a:pt x="8307" y="6005"/>
                    </a:cubicBezTo>
                    <a:cubicBezTo>
                      <a:pt x="10408" y="6005"/>
                      <a:pt x="12109" y="4671"/>
                      <a:pt x="12109" y="3003"/>
                    </a:cubicBezTo>
                    <a:cubicBezTo>
                      <a:pt x="12109" y="1335"/>
                      <a:pt x="10408" y="1"/>
                      <a:pt x="83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9"/>
              <p:cNvSpPr/>
              <p:nvPr/>
            </p:nvSpPr>
            <p:spPr>
              <a:xfrm>
                <a:off x="6070681" y="1571600"/>
                <a:ext cx="86691" cy="57147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2002" fill="none" extrusionOk="0">
                    <a:moveTo>
                      <a:pt x="3036" y="0"/>
                    </a:moveTo>
                    <a:cubicBezTo>
                      <a:pt x="3036" y="0"/>
                      <a:pt x="1635" y="2002"/>
                      <a:pt x="1" y="667"/>
                    </a:cubicBezTo>
                  </a:path>
                </a:pathLst>
              </a:custGeom>
              <a:noFill/>
              <a:ln w="108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9"/>
              <p:cNvSpPr/>
              <p:nvPr/>
            </p:nvSpPr>
            <p:spPr>
              <a:xfrm>
                <a:off x="5679329" y="2722763"/>
                <a:ext cx="213317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6873" extrusionOk="0">
                    <a:moveTo>
                      <a:pt x="3070" y="1"/>
                    </a:moveTo>
                    <a:lnTo>
                      <a:pt x="1" y="3804"/>
                    </a:lnTo>
                    <a:cubicBezTo>
                      <a:pt x="601" y="5505"/>
                      <a:pt x="2436" y="6873"/>
                      <a:pt x="2436" y="6873"/>
                    </a:cubicBezTo>
                    <a:lnTo>
                      <a:pt x="4404" y="3804"/>
                    </a:lnTo>
                    <a:cubicBezTo>
                      <a:pt x="4404" y="3804"/>
                      <a:pt x="5738" y="5038"/>
                      <a:pt x="6372" y="5038"/>
                    </a:cubicBezTo>
                    <a:cubicBezTo>
                      <a:pt x="6973" y="5038"/>
                      <a:pt x="7206" y="4671"/>
                      <a:pt x="7340" y="4071"/>
                    </a:cubicBezTo>
                    <a:cubicBezTo>
                      <a:pt x="7473" y="3437"/>
                      <a:pt x="6105" y="3337"/>
                      <a:pt x="6105" y="3337"/>
                    </a:cubicBezTo>
                    <a:cubicBezTo>
                      <a:pt x="5538" y="2703"/>
                      <a:pt x="5005" y="2036"/>
                      <a:pt x="4538" y="1369"/>
                    </a:cubicBezTo>
                    <a:cubicBezTo>
                      <a:pt x="4104" y="835"/>
                      <a:pt x="3604" y="368"/>
                      <a:pt x="30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9"/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fill="none" extrusionOk="0">
                    <a:moveTo>
                      <a:pt x="35226" y="17614"/>
                    </a:moveTo>
                    <a:cubicBezTo>
                      <a:pt x="35226" y="27354"/>
                      <a:pt x="27354" y="35226"/>
                      <a:pt x="17613" y="35226"/>
                    </a:cubicBezTo>
                    <a:cubicBezTo>
                      <a:pt x="7906" y="35226"/>
                      <a:pt x="1" y="27354"/>
                      <a:pt x="1" y="17614"/>
                    </a:cubicBezTo>
                    <a:cubicBezTo>
                      <a:pt x="1" y="7907"/>
                      <a:pt x="7906" y="1"/>
                      <a:pt x="17613" y="1"/>
                    </a:cubicBezTo>
                    <a:cubicBezTo>
                      <a:pt x="27354" y="1"/>
                      <a:pt x="35226" y="7907"/>
                      <a:pt x="35226" y="17614"/>
                    </a:cubicBezTo>
                    <a:close/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9"/>
              <p:cNvSpPr/>
              <p:nvPr/>
            </p:nvSpPr>
            <p:spPr>
              <a:xfrm>
                <a:off x="6464887" y="1504662"/>
                <a:ext cx="59060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3560" extrusionOk="0">
                    <a:moveTo>
                      <a:pt x="1853" y="1"/>
                    </a:moveTo>
                    <a:cubicBezTo>
                      <a:pt x="1495" y="1"/>
                      <a:pt x="797" y="72"/>
                      <a:pt x="601" y="611"/>
                    </a:cubicBezTo>
                    <a:cubicBezTo>
                      <a:pt x="368" y="1344"/>
                      <a:pt x="1" y="2078"/>
                      <a:pt x="1" y="2579"/>
                    </a:cubicBezTo>
                    <a:cubicBezTo>
                      <a:pt x="1" y="3079"/>
                      <a:pt x="134" y="3446"/>
                      <a:pt x="734" y="3546"/>
                    </a:cubicBezTo>
                    <a:cubicBezTo>
                      <a:pt x="777" y="3555"/>
                      <a:pt x="819" y="3560"/>
                      <a:pt x="860" y="3560"/>
                    </a:cubicBezTo>
                    <a:cubicBezTo>
                      <a:pt x="1385" y="3560"/>
                      <a:pt x="1702" y="2812"/>
                      <a:pt x="1702" y="2812"/>
                    </a:cubicBezTo>
                    <a:lnTo>
                      <a:pt x="2069" y="10"/>
                    </a:lnTo>
                    <a:cubicBezTo>
                      <a:pt x="2069" y="10"/>
                      <a:pt x="1983" y="1"/>
                      <a:pt x="18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9"/>
              <p:cNvSpPr/>
              <p:nvPr/>
            </p:nvSpPr>
            <p:spPr>
              <a:xfrm>
                <a:off x="6513442" y="1476345"/>
                <a:ext cx="174296" cy="269893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9455" extrusionOk="0">
                    <a:moveTo>
                      <a:pt x="1408" y="0"/>
                    </a:moveTo>
                    <a:cubicBezTo>
                      <a:pt x="1134" y="0"/>
                      <a:pt x="867" y="36"/>
                      <a:pt x="635" y="135"/>
                    </a:cubicBezTo>
                    <a:cubicBezTo>
                      <a:pt x="635" y="135"/>
                      <a:pt x="1" y="3437"/>
                      <a:pt x="1" y="4438"/>
                    </a:cubicBezTo>
                    <a:cubicBezTo>
                      <a:pt x="34" y="5172"/>
                      <a:pt x="301" y="5906"/>
                      <a:pt x="735" y="6506"/>
                    </a:cubicBezTo>
                    <a:cubicBezTo>
                      <a:pt x="968" y="6773"/>
                      <a:pt x="1268" y="6940"/>
                      <a:pt x="1602" y="7006"/>
                    </a:cubicBezTo>
                    <a:lnTo>
                      <a:pt x="2202" y="6273"/>
                    </a:lnTo>
                    <a:lnTo>
                      <a:pt x="2202" y="6273"/>
                    </a:lnTo>
                    <a:cubicBezTo>
                      <a:pt x="2202" y="6273"/>
                      <a:pt x="1469" y="7240"/>
                      <a:pt x="2469" y="8474"/>
                    </a:cubicBezTo>
                    <a:cubicBezTo>
                      <a:pt x="3058" y="9205"/>
                      <a:pt x="3561" y="9454"/>
                      <a:pt x="4059" y="9454"/>
                    </a:cubicBezTo>
                    <a:cubicBezTo>
                      <a:pt x="4380" y="9454"/>
                      <a:pt x="4699" y="9351"/>
                      <a:pt x="5038" y="9208"/>
                    </a:cubicBezTo>
                    <a:cubicBezTo>
                      <a:pt x="5872" y="8841"/>
                      <a:pt x="6105" y="8341"/>
                      <a:pt x="5738" y="7006"/>
                    </a:cubicBezTo>
                    <a:cubicBezTo>
                      <a:pt x="5405" y="5639"/>
                      <a:pt x="5138" y="3437"/>
                      <a:pt x="4904" y="2103"/>
                    </a:cubicBezTo>
                    <a:cubicBezTo>
                      <a:pt x="4637" y="769"/>
                      <a:pt x="3804" y="268"/>
                      <a:pt x="3303" y="268"/>
                    </a:cubicBezTo>
                    <a:cubicBezTo>
                      <a:pt x="2961" y="268"/>
                      <a:pt x="2155" y="0"/>
                      <a:pt x="1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9"/>
              <p:cNvSpPr/>
              <p:nvPr/>
            </p:nvSpPr>
            <p:spPr>
              <a:xfrm>
                <a:off x="6512500" y="1589669"/>
                <a:ext cx="96197" cy="32427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1136" fill="none" extrusionOk="0">
                    <a:moveTo>
                      <a:pt x="201" y="1135"/>
                    </a:moveTo>
                    <a:cubicBezTo>
                      <a:pt x="201" y="1135"/>
                      <a:pt x="0" y="368"/>
                      <a:pt x="901" y="268"/>
                    </a:cubicBezTo>
                    <a:cubicBezTo>
                      <a:pt x="1835" y="168"/>
                      <a:pt x="3370" y="1"/>
                      <a:pt x="3370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9"/>
              <p:cNvSpPr/>
              <p:nvPr/>
            </p:nvSpPr>
            <p:spPr>
              <a:xfrm>
                <a:off x="6521064" y="1550648"/>
                <a:ext cx="82866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568" fill="none" extrusionOk="0">
                    <a:moveTo>
                      <a:pt x="1" y="567"/>
                    </a:moveTo>
                    <a:cubicBezTo>
                      <a:pt x="1" y="567"/>
                      <a:pt x="2136" y="0"/>
                      <a:pt x="2903" y="1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9"/>
              <p:cNvSpPr/>
              <p:nvPr/>
            </p:nvSpPr>
            <p:spPr>
              <a:xfrm>
                <a:off x="6525831" y="1517307"/>
                <a:ext cx="68594" cy="5738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01" fill="none" extrusionOk="0">
                    <a:moveTo>
                      <a:pt x="0" y="201"/>
                    </a:moveTo>
                    <a:cubicBezTo>
                      <a:pt x="801" y="67"/>
                      <a:pt x="1602" y="1"/>
                      <a:pt x="2402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9"/>
              <p:cNvSpPr/>
              <p:nvPr/>
            </p:nvSpPr>
            <p:spPr>
              <a:xfrm>
                <a:off x="6545812" y="1639195"/>
                <a:ext cx="36224" cy="12417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435" fill="none" extrusionOk="0">
                    <a:moveTo>
                      <a:pt x="1" y="0"/>
                    </a:moveTo>
                    <a:cubicBezTo>
                      <a:pt x="368" y="301"/>
                      <a:pt x="835" y="434"/>
                      <a:pt x="1269" y="3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5" name="Google Shape;785;p39"/>
          <p:cNvGrpSpPr/>
          <p:nvPr/>
        </p:nvGrpSpPr>
        <p:grpSpPr>
          <a:xfrm>
            <a:off x="829774" y="0"/>
            <a:ext cx="0" cy="5143500"/>
            <a:chOff x="1256113" y="0"/>
            <a:chExt cx="0" cy="5143500"/>
          </a:xfrm>
        </p:grpSpPr>
        <p:cxnSp>
          <p:nvCxnSpPr>
            <p:cNvPr id="786" name="Google Shape;786;p39"/>
            <p:cNvCxnSpPr/>
            <p:nvPr/>
          </p:nvCxnSpPr>
          <p:spPr>
            <a:xfrm>
              <a:off x="1256113" y="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" name="Google Shape;787;p39"/>
            <p:cNvCxnSpPr/>
            <p:nvPr/>
          </p:nvCxnSpPr>
          <p:spPr>
            <a:xfrm>
              <a:off x="1256113" y="411480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3FA3590-8E0A-0DFA-F654-F2364B03B00B}"/>
              </a:ext>
            </a:extLst>
          </p:cNvPr>
          <p:cNvSpPr txBox="1"/>
          <p:nvPr/>
        </p:nvSpPr>
        <p:spPr>
          <a:xfrm>
            <a:off x="2510952" y="68478"/>
            <a:ext cx="41220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Georgia Pro Black" panose="02040A02050405020203" pitchFamily="18" charset="0"/>
              </a:rPr>
              <a:t>Project Overview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AA8C32-DA28-890C-EDD7-C4F202901119}"/>
              </a:ext>
            </a:extLst>
          </p:cNvPr>
          <p:cNvSpPr txBox="1"/>
          <p:nvPr/>
        </p:nvSpPr>
        <p:spPr>
          <a:xfrm>
            <a:off x="156029" y="791031"/>
            <a:ext cx="8831943" cy="3839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dirty="0"/>
              <a:t>"Job Market Analysis Using SQL Server"</a:t>
            </a:r>
            <a:r>
              <a:rPr lang="en-GB" dirty="0"/>
              <a:t> is a data-driven project that explores hiring trends, salary ranges, and in-demand skills in Egypt by executing structured SQL queries on a custom-built relational database.</a:t>
            </a:r>
          </a:p>
          <a:p>
            <a:endParaRPr lang="en-GB" dirty="0"/>
          </a:p>
          <a:p>
            <a:pPr marL="285750" lvl="8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b="1" u="sng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Main Idea:</a:t>
            </a:r>
            <a:r>
              <a:rPr lang="en-GB" sz="1500" dirty="0"/>
              <a:t> </a:t>
            </a:r>
            <a:r>
              <a:rPr lang="en-GB" dirty="0"/>
              <a:t>The system simulates real job market data, covering job posts, companies, locations, skills, and experience levels, to support pattern discovery and informed decision-making.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lvl="8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b="1" u="sng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Problem Statement</a:t>
            </a:r>
            <a:r>
              <a:rPr lang="en-GB" sz="1500" b="1" u="sng" dirty="0">
                <a:solidFill>
                  <a:schemeClr val="tx1"/>
                </a:solidFill>
                <a:latin typeface="Lucida Calligraphy" panose="03010101010101010101" pitchFamily="66" charset="0"/>
              </a:rPr>
              <a:t>:</a:t>
            </a:r>
            <a:r>
              <a:rPr lang="en-GB" dirty="0"/>
              <a:t> Job seekers and HR professionals often lack clear, data-backed insights into market trends, salaries, and required skills, which hinders effective career planning and recruitment.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lvl="8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b="1" u="sng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Proposed Solution:</a:t>
            </a:r>
            <a:r>
              <a:rPr lang="en-GB" sz="1500" dirty="0"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GB" dirty="0"/>
              <a:t>Using SQL Server, the project offers actionable insights through structured queries that help users understand labor market dynamics and make better choices.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en-GB" sz="1500" b="1" u="sng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Target Audience:</a:t>
            </a:r>
            <a:r>
              <a:rPr lang="en-GB" sz="1500" dirty="0"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GB" dirty="0"/>
              <a:t>Job seekers, HR departments, and data analysts in Egypt’s job market.</a:t>
            </a:r>
          </a:p>
        </p:txBody>
      </p:sp>
      <p:pic>
        <p:nvPicPr>
          <p:cNvPr id="18" name="Picture 17" descr="A magnifying glass and a paper with text&#10;&#10;AI-generated content may be incorrect.">
            <a:extLst>
              <a:ext uri="{FF2B5EF4-FFF2-40B4-BE49-F238E27FC236}">
                <a16:creationId xmlns:a16="http://schemas.microsoft.com/office/drawing/2014/main" id="{F6E4D9E2-4A36-77A5-877D-3B0623D502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153" y="4146506"/>
            <a:ext cx="964984" cy="9649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>
          <a:extLst>
            <a:ext uri="{FF2B5EF4-FFF2-40B4-BE49-F238E27FC236}">
              <a16:creationId xmlns:a16="http://schemas.microsoft.com/office/drawing/2014/main" id="{B66092CF-BEAC-FA05-4407-1A0BE2104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6" name="Google Shape;676;p39">
            <a:extLst>
              <a:ext uri="{FF2B5EF4-FFF2-40B4-BE49-F238E27FC236}">
                <a16:creationId xmlns:a16="http://schemas.microsoft.com/office/drawing/2014/main" id="{8462EF99-5AD5-E212-6EFC-E1651BA5A174}"/>
              </a:ext>
            </a:extLst>
          </p:cNvPr>
          <p:cNvCxnSpPr/>
          <p:nvPr/>
        </p:nvCxnSpPr>
        <p:spPr>
          <a:xfrm>
            <a:off x="4867275" y="4456352"/>
            <a:ext cx="427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7" name="Google Shape;677;p39">
            <a:extLst>
              <a:ext uri="{FF2B5EF4-FFF2-40B4-BE49-F238E27FC236}">
                <a16:creationId xmlns:a16="http://schemas.microsoft.com/office/drawing/2014/main" id="{F084669E-BF35-6C09-FEC2-DAC42ADD45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5" y="2729707"/>
            <a:ext cx="40230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Objectives</a:t>
            </a:r>
            <a:endParaRPr dirty="0"/>
          </a:p>
        </p:txBody>
      </p:sp>
      <p:sp>
        <p:nvSpPr>
          <p:cNvPr id="678" name="Google Shape;678;p39">
            <a:extLst>
              <a:ext uri="{FF2B5EF4-FFF2-40B4-BE49-F238E27FC236}">
                <a16:creationId xmlns:a16="http://schemas.microsoft.com/office/drawing/2014/main" id="{5915D13B-6369-4586-B469-C0B0009EE19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29775" y="1645306"/>
            <a:ext cx="1066500" cy="10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679" name="Google Shape;679;p39">
            <a:extLst>
              <a:ext uri="{FF2B5EF4-FFF2-40B4-BE49-F238E27FC236}">
                <a16:creationId xmlns:a16="http://schemas.microsoft.com/office/drawing/2014/main" id="{FC04952C-64D8-146F-1BAA-D1D511903623}"/>
              </a:ext>
            </a:extLst>
          </p:cNvPr>
          <p:cNvGrpSpPr/>
          <p:nvPr/>
        </p:nvGrpSpPr>
        <p:grpSpPr>
          <a:xfrm>
            <a:off x="5417233" y="686991"/>
            <a:ext cx="3004399" cy="3894515"/>
            <a:chOff x="5417233" y="686991"/>
            <a:chExt cx="3004399" cy="3894515"/>
          </a:xfrm>
        </p:grpSpPr>
        <p:grpSp>
          <p:nvGrpSpPr>
            <p:cNvPr id="680" name="Google Shape;680;p39">
              <a:extLst>
                <a:ext uri="{FF2B5EF4-FFF2-40B4-BE49-F238E27FC236}">
                  <a16:creationId xmlns:a16="http://schemas.microsoft.com/office/drawing/2014/main" id="{DF7FB6FA-7513-22A9-9773-E67056895A5B}"/>
                </a:ext>
              </a:extLst>
            </p:cNvPr>
            <p:cNvGrpSpPr/>
            <p:nvPr/>
          </p:nvGrpSpPr>
          <p:grpSpPr>
            <a:xfrm>
              <a:off x="5493668" y="686991"/>
              <a:ext cx="2927964" cy="3769398"/>
              <a:chOff x="5458448" y="687019"/>
              <a:chExt cx="2935596" cy="3779224"/>
            </a:xfrm>
          </p:grpSpPr>
          <p:sp>
            <p:nvSpPr>
              <p:cNvPr id="681" name="Google Shape;681;p39">
                <a:extLst>
                  <a:ext uri="{FF2B5EF4-FFF2-40B4-BE49-F238E27FC236}">
                    <a16:creationId xmlns:a16="http://schemas.microsoft.com/office/drawing/2014/main" id="{B5D7B523-FFB7-3FA5-3B19-D17B674AC289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9">
                <a:extLst>
                  <a:ext uri="{FF2B5EF4-FFF2-40B4-BE49-F238E27FC236}">
                    <a16:creationId xmlns:a16="http://schemas.microsoft.com/office/drawing/2014/main" id="{32EE7737-E007-5887-0E03-518AC57C38C0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fill="none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9">
                <a:extLst>
                  <a:ext uri="{FF2B5EF4-FFF2-40B4-BE49-F238E27FC236}">
                    <a16:creationId xmlns:a16="http://schemas.microsoft.com/office/drawing/2014/main" id="{52F84FBE-FAF8-D713-3430-B956C51A50CA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9">
                <a:extLst>
                  <a:ext uri="{FF2B5EF4-FFF2-40B4-BE49-F238E27FC236}">
                    <a16:creationId xmlns:a16="http://schemas.microsoft.com/office/drawing/2014/main" id="{0903434D-0E56-3560-BC2B-800775391C6A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fill="none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9">
                <a:extLst>
                  <a:ext uri="{FF2B5EF4-FFF2-40B4-BE49-F238E27FC236}">
                    <a16:creationId xmlns:a16="http://schemas.microsoft.com/office/drawing/2014/main" id="{57DC64BE-4DAF-4D9D-433D-4CB40BE0D839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9">
                <a:extLst>
                  <a:ext uri="{FF2B5EF4-FFF2-40B4-BE49-F238E27FC236}">
                    <a16:creationId xmlns:a16="http://schemas.microsoft.com/office/drawing/2014/main" id="{6119CE97-79AE-FE4C-9695-CF8A5AF212A5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fill="none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9">
                <a:extLst>
                  <a:ext uri="{FF2B5EF4-FFF2-40B4-BE49-F238E27FC236}">
                    <a16:creationId xmlns:a16="http://schemas.microsoft.com/office/drawing/2014/main" id="{1456AB41-3E2D-41C9-A5F9-17682BA4C7E3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9">
                <a:extLst>
                  <a:ext uri="{FF2B5EF4-FFF2-40B4-BE49-F238E27FC236}">
                    <a16:creationId xmlns:a16="http://schemas.microsoft.com/office/drawing/2014/main" id="{01774FA6-F12E-BF72-C1CD-B61C343A6018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fill="none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9">
                <a:extLst>
                  <a:ext uri="{FF2B5EF4-FFF2-40B4-BE49-F238E27FC236}">
                    <a16:creationId xmlns:a16="http://schemas.microsoft.com/office/drawing/2014/main" id="{7C5847C4-91CA-17F6-6C67-091937DE092C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9">
                <a:extLst>
                  <a:ext uri="{FF2B5EF4-FFF2-40B4-BE49-F238E27FC236}">
                    <a16:creationId xmlns:a16="http://schemas.microsoft.com/office/drawing/2014/main" id="{128FEFCF-06C5-796A-89D5-7E009FECA3B0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9">
                <a:extLst>
                  <a:ext uri="{FF2B5EF4-FFF2-40B4-BE49-F238E27FC236}">
                    <a16:creationId xmlns:a16="http://schemas.microsoft.com/office/drawing/2014/main" id="{86987B97-AA0A-0F17-4773-884FFA1D9230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9">
                <a:extLst>
                  <a:ext uri="{FF2B5EF4-FFF2-40B4-BE49-F238E27FC236}">
                    <a16:creationId xmlns:a16="http://schemas.microsoft.com/office/drawing/2014/main" id="{1CCA72C9-DBD9-F6EC-348E-F85AEDA97BC5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9">
                <a:extLst>
                  <a:ext uri="{FF2B5EF4-FFF2-40B4-BE49-F238E27FC236}">
                    <a16:creationId xmlns:a16="http://schemas.microsoft.com/office/drawing/2014/main" id="{5913AD62-A564-A8E9-A0C2-0FDD3F3F027E}"/>
                  </a:ext>
                </a:extLst>
              </p:cNvPr>
              <p:cNvSpPr/>
              <p:nvPr/>
            </p:nvSpPr>
            <p:spPr>
              <a:xfrm>
                <a:off x="5458448" y="687019"/>
                <a:ext cx="2935596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02840" y="132395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9">
                <a:extLst>
                  <a:ext uri="{FF2B5EF4-FFF2-40B4-BE49-F238E27FC236}">
                    <a16:creationId xmlns:a16="http://schemas.microsoft.com/office/drawing/2014/main" id="{D53CBA2D-E1D9-A1E2-0AF5-0A84BCC57483}"/>
                  </a:ext>
                </a:extLst>
              </p:cNvPr>
              <p:cNvSpPr/>
              <p:nvPr/>
            </p:nvSpPr>
            <p:spPr>
              <a:xfrm>
                <a:off x="5458455" y="687028"/>
                <a:ext cx="468481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6412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6412" y="132395"/>
                    </a:lnTo>
                    <a:lnTo>
                      <a:pt x="16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9">
                <a:extLst>
                  <a:ext uri="{FF2B5EF4-FFF2-40B4-BE49-F238E27FC236}">
                    <a16:creationId xmlns:a16="http://schemas.microsoft.com/office/drawing/2014/main" id="{28DF3AE4-1D89-C57D-C365-9C366AE0C3DA}"/>
                  </a:ext>
                </a:extLst>
              </p:cNvPr>
              <p:cNvSpPr/>
              <p:nvPr/>
            </p:nvSpPr>
            <p:spPr>
              <a:xfrm>
                <a:off x="6841967" y="1245930"/>
                <a:ext cx="899824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31523" h="3704" extrusionOk="0">
                    <a:moveTo>
                      <a:pt x="0" y="1"/>
                    </a:moveTo>
                    <a:lnTo>
                      <a:pt x="0" y="3704"/>
                    </a:lnTo>
                    <a:lnTo>
                      <a:pt x="31523" y="3704"/>
                    </a:lnTo>
                    <a:lnTo>
                      <a:pt x="31523" y="1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9">
                <a:extLst>
                  <a:ext uri="{FF2B5EF4-FFF2-40B4-BE49-F238E27FC236}">
                    <a16:creationId xmlns:a16="http://schemas.microsoft.com/office/drawing/2014/main" id="{36306CB7-5C23-C3B9-7D00-3C947ECD66A8}"/>
                  </a:ext>
                </a:extLst>
              </p:cNvPr>
              <p:cNvSpPr/>
              <p:nvPr/>
            </p:nvSpPr>
            <p:spPr>
              <a:xfrm>
                <a:off x="5827877" y="2148609"/>
                <a:ext cx="2468086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04" extrusionOk="0">
                    <a:moveTo>
                      <a:pt x="1" y="1"/>
                    </a:moveTo>
                    <a:lnTo>
                      <a:pt x="1" y="3703"/>
                    </a:lnTo>
                    <a:lnTo>
                      <a:pt x="86462" y="3703"/>
                    </a:lnTo>
                    <a:lnTo>
                      <a:pt x="864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9">
                <a:extLst>
                  <a:ext uri="{FF2B5EF4-FFF2-40B4-BE49-F238E27FC236}">
                    <a16:creationId xmlns:a16="http://schemas.microsoft.com/office/drawing/2014/main" id="{5B7280F8-D76F-97DD-CD56-FA7C9567705C}"/>
                  </a:ext>
                </a:extLst>
              </p:cNvPr>
              <p:cNvSpPr/>
              <p:nvPr/>
            </p:nvSpPr>
            <p:spPr>
              <a:xfrm>
                <a:off x="5827877" y="3603547"/>
                <a:ext cx="2468086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37" extrusionOk="0">
                    <a:moveTo>
                      <a:pt x="1" y="0"/>
                    </a:moveTo>
                    <a:lnTo>
                      <a:pt x="1" y="3736"/>
                    </a:lnTo>
                    <a:lnTo>
                      <a:pt x="86462" y="3736"/>
                    </a:lnTo>
                    <a:lnTo>
                      <a:pt x="864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9">
                <a:extLst>
                  <a:ext uri="{FF2B5EF4-FFF2-40B4-BE49-F238E27FC236}">
                    <a16:creationId xmlns:a16="http://schemas.microsoft.com/office/drawing/2014/main" id="{6E406AAA-E568-B9B0-4681-3FE43920700A}"/>
                  </a:ext>
                </a:extLst>
              </p:cNvPr>
              <p:cNvSpPr/>
              <p:nvPr/>
            </p:nvSpPr>
            <p:spPr>
              <a:xfrm>
                <a:off x="6841967" y="1427819"/>
                <a:ext cx="567503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37" extrusionOk="0">
                    <a:moveTo>
                      <a:pt x="0" y="0"/>
                    </a:moveTo>
                    <a:lnTo>
                      <a:pt x="0" y="3736"/>
                    </a:lnTo>
                    <a:lnTo>
                      <a:pt x="19881" y="3736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9">
                <a:extLst>
                  <a:ext uri="{FF2B5EF4-FFF2-40B4-BE49-F238E27FC236}">
                    <a16:creationId xmlns:a16="http://schemas.microsoft.com/office/drawing/2014/main" id="{458F7A20-EF9F-4262-BD92-988EB475A033}"/>
                  </a:ext>
                </a:extLst>
              </p:cNvPr>
              <p:cNvSpPr/>
              <p:nvPr/>
            </p:nvSpPr>
            <p:spPr>
              <a:xfrm>
                <a:off x="6841967" y="1606825"/>
                <a:ext cx="567503" cy="105702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03" extrusionOk="0">
                    <a:moveTo>
                      <a:pt x="0" y="0"/>
                    </a:moveTo>
                    <a:lnTo>
                      <a:pt x="0" y="3703"/>
                    </a:lnTo>
                    <a:lnTo>
                      <a:pt x="19881" y="3703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9">
                <a:extLst>
                  <a:ext uri="{FF2B5EF4-FFF2-40B4-BE49-F238E27FC236}">
                    <a16:creationId xmlns:a16="http://schemas.microsoft.com/office/drawing/2014/main" id="{C5B7A707-C958-F8F2-780C-5E119FA7D9FB}"/>
                  </a:ext>
                </a:extLst>
              </p:cNvPr>
              <p:cNvSpPr/>
              <p:nvPr/>
            </p:nvSpPr>
            <p:spPr>
              <a:xfrm>
                <a:off x="6704837" y="2370460"/>
                <a:ext cx="59060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9">
                <a:extLst>
                  <a:ext uri="{FF2B5EF4-FFF2-40B4-BE49-F238E27FC236}">
                    <a16:creationId xmlns:a16="http://schemas.microsoft.com/office/drawing/2014/main" id="{8AF55829-E6A5-C5BF-D66B-AF0AF923EDA9}"/>
                  </a:ext>
                </a:extLst>
              </p:cNvPr>
              <p:cNvSpPr/>
              <p:nvPr/>
            </p:nvSpPr>
            <p:spPr>
              <a:xfrm>
                <a:off x="6704837" y="3122678"/>
                <a:ext cx="59060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9">
                <a:extLst>
                  <a:ext uri="{FF2B5EF4-FFF2-40B4-BE49-F238E27FC236}">
                    <a16:creationId xmlns:a16="http://schemas.microsoft.com/office/drawing/2014/main" id="{92224DD5-1B6D-1422-F121-498A90407F7B}"/>
                  </a:ext>
                </a:extLst>
              </p:cNvPr>
              <p:cNvSpPr/>
              <p:nvPr/>
            </p:nvSpPr>
            <p:spPr>
              <a:xfrm>
                <a:off x="7529416" y="2370460"/>
                <a:ext cx="59088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9">
                <a:extLst>
                  <a:ext uri="{FF2B5EF4-FFF2-40B4-BE49-F238E27FC236}">
                    <a16:creationId xmlns:a16="http://schemas.microsoft.com/office/drawing/2014/main" id="{E02FECA8-C6B6-8A0F-068A-692996A73394}"/>
                  </a:ext>
                </a:extLst>
              </p:cNvPr>
              <p:cNvSpPr/>
              <p:nvPr/>
            </p:nvSpPr>
            <p:spPr>
              <a:xfrm>
                <a:off x="7529416" y="3122678"/>
                <a:ext cx="59088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9">
                <a:extLst>
                  <a:ext uri="{FF2B5EF4-FFF2-40B4-BE49-F238E27FC236}">
                    <a16:creationId xmlns:a16="http://schemas.microsoft.com/office/drawing/2014/main" id="{6C115E49-8ABF-BCCE-0A95-D8DB688F2700}"/>
                  </a:ext>
                </a:extLst>
              </p:cNvPr>
              <p:cNvSpPr/>
              <p:nvPr/>
            </p:nvSpPr>
            <p:spPr>
              <a:xfrm>
                <a:off x="5458448" y="687019"/>
                <a:ext cx="2935596" cy="19236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6739" extrusionOk="0">
                    <a:moveTo>
                      <a:pt x="0" y="0"/>
                    </a:moveTo>
                    <a:lnTo>
                      <a:pt x="0" y="6738"/>
                    </a:lnTo>
                    <a:lnTo>
                      <a:pt x="102840" y="6738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9">
                <a:extLst>
                  <a:ext uri="{FF2B5EF4-FFF2-40B4-BE49-F238E27FC236}">
                    <a16:creationId xmlns:a16="http://schemas.microsoft.com/office/drawing/2014/main" id="{CC45C848-1174-3705-23EA-837AC29682C2}"/>
                  </a:ext>
                </a:extLst>
              </p:cNvPr>
              <p:cNvSpPr/>
              <p:nvPr/>
            </p:nvSpPr>
            <p:spPr>
              <a:xfrm>
                <a:off x="6841967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9">
                <a:extLst>
                  <a:ext uri="{FF2B5EF4-FFF2-40B4-BE49-F238E27FC236}">
                    <a16:creationId xmlns:a16="http://schemas.microsoft.com/office/drawing/2014/main" id="{AAEC4678-5860-3948-ABA0-188028997D01}"/>
                  </a:ext>
                </a:extLst>
              </p:cNvPr>
              <p:cNvSpPr/>
              <p:nvPr/>
            </p:nvSpPr>
            <p:spPr>
              <a:xfrm>
                <a:off x="6841967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9">
                <a:extLst>
                  <a:ext uri="{FF2B5EF4-FFF2-40B4-BE49-F238E27FC236}">
                    <a16:creationId xmlns:a16="http://schemas.microsoft.com/office/drawing/2014/main" id="{376B8C4C-E0CA-5619-B6C6-48FB4BD67F44}"/>
                  </a:ext>
                </a:extLst>
              </p:cNvPr>
              <p:cNvSpPr/>
              <p:nvPr/>
            </p:nvSpPr>
            <p:spPr>
              <a:xfrm>
                <a:off x="6841967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9">
                <a:extLst>
                  <a:ext uri="{FF2B5EF4-FFF2-40B4-BE49-F238E27FC236}">
                    <a16:creationId xmlns:a16="http://schemas.microsoft.com/office/drawing/2014/main" id="{E1852BD3-8632-405D-85E7-F1C7209317B3}"/>
                  </a:ext>
                </a:extLst>
              </p:cNvPr>
              <p:cNvSpPr/>
              <p:nvPr/>
            </p:nvSpPr>
            <p:spPr>
              <a:xfrm>
                <a:off x="6841967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9">
                <a:extLst>
                  <a:ext uri="{FF2B5EF4-FFF2-40B4-BE49-F238E27FC236}">
                    <a16:creationId xmlns:a16="http://schemas.microsoft.com/office/drawing/2014/main" id="{FCD24ABF-B753-F8D8-5C21-013F57E0FDCD}"/>
                  </a:ext>
                </a:extLst>
              </p:cNvPr>
              <p:cNvSpPr/>
              <p:nvPr/>
            </p:nvSpPr>
            <p:spPr>
              <a:xfrm>
                <a:off x="6841967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9">
                <a:extLst>
                  <a:ext uri="{FF2B5EF4-FFF2-40B4-BE49-F238E27FC236}">
                    <a16:creationId xmlns:a16="http://schemas.microsoft.com/office/drawing/2014/main" id="{398028E8-2710-E0EF-27A0-5C5F1E2A1DF3}"/>
                  </a:ext>
                </a:extLst>
              </p:cNvPr>
              <p:cNvSpPr/>
              <p:nvPr/>
            </p:nvSpPr>
            <p:spPr>
              <a:xfrm>
                <a:off x="7623700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9">
                <a:extLst>
                  <a:ext uri="{FF2B5EF4-FFF2-40B4-BE49-F238E27FC236}">
                    <a16:creationId xmlns:a16="http://schemas.microsoft.com/office/drawing/2014/main" id="{0088C85D-4249-0D05-15B4-386E5DD95EE5}"/>
                  </a:ext>
                </a:extLst>
              </p:cNvPr>
              <p:cNvSpPr/>
              <p:nvPr/>
            </p:nvSpPr>
            <p:spPr>
              <a:xfrm>
                <a:off x="7623700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9">
                <a:extLst>
                  <a:ext uri="{FF2B5EF4-FFF2-40B4-BE49-F238E27FC236}">
                    <a16:creationId xmlns:a16="http://schemas.microsoft.com/office/drawing/2014/main" id="{FEF4D8F8-AFA4-505D-3222-E3F6770FE905}"/>
                  </a:ext>
                </a:extLst>
              </p:cNvPr>
              <p:cNvSpPr/>
              <p:nvPr/>
            </p:nvSpPr>
            <p:spPr>
              <a:xfrm>
                <a:off x="7623700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9">
                <a:extLst>
                  <a:ext uri="{FF2B5EF4-FFF2-40B4-BE49-F238E27FC236}">
                    <a16:creationId xmlns:a16="http://schemas.microsoft.com/office/drawing/2014/main" id="{9A15B35F-EA57-F269-2558-2C8B764685B0}"/>
                  </a:ext>
                </a:extLst>
              </p:cNvPr>
              <p:cNvSpPr/>
              <p:nvPr/>
            </p:nvSpPr>
            <p:spPr>
              <a:xfrm>
                <a:off x="7623700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9">
                <a:extLst>
                  <a:ext uri="{FF2B5EF4-FFF2-40B4-BE49-F238E27FC236}">
                    <a16:creationId xmlns:a16="http://schemas.microsoft.com/office/drawing/2014/main" id="{7935DCCF-CA31-6A24-36C6-B24042262EB8}"/>
                  </a:ext>
                </a:extLst>
              </p:cNvPr>
              <p:cNvSpPr/>
              <p:nvPr/>
            </p:nvSpPr>
            <p:spPr>
              <a:xfrm>
                <a:off x="7623700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9">
                <a:extLst>
                  <a:ext uri="{FF2B5EF4-FFF2-40B4-BE49-F238E27FC236}">
                    <a16:creationId xmlns:a16="http://schemas.microsoft.com/office/drawing/2014/main" id="{1801969E-7283-5E75-DBBE-35B28E9797A8}"/>
                  </a:ext>
                </a:extLst>
              </p:cNvPr>
              <p:cNvSpPr/>
              <p:nvPr/>
            </p:nvSpPr>
            <p:spPr>
              <a:xfrm>
                <a:off x="6841967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9">
                <a:extLst>
                  <a:ext uri="{FF2B5EF4-FFF2-40B4-BE49-F238E27FC236}">
                    <a16:creationId xmlns:a16="http://schemas.microsoft.com/office/drawing/2014/main" id="{86D83916-2C08-8F43-D0B6-F38EEC3B92C9}"/>
                  </a:ext>
                </a:extLst>
              </p:cNvPr>
              <p:cNvSpPr/>
              <p:nvPr/>
            </p:nvSpPr>
            <p:spPr>
              <a:xfrm>
                <a:off x="6841967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9">
                <a:extLst>
                  <a:ext uri="{FF2B5EF4-FFF2-40B4-BE49-F238E27FC236}">
                    <a16:creationId xmlns:a16="http://schemas.microsoft.com/office/drawing/2014/main" id="{2B659976-ACB2-E136-FF0C-D5449A15A78B}"/>
                  </a:ext>
                </a:extLst>
              </p:cNvPr>
              <p:cNvSpPr/>
              <p:nvPr/>
            </p:nvSpPr>
            <p:spPr>
              <a:xfrm>
                <a:off x="6841967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9">
                <a:extLst>
                  <a:ext uri="{FF2B5EF4-FFF2-40B4-BE49-F238E27FC236}">
                    <a16:creationId xmlns:a16="http://schemas.microsoft.com/office/drawing/2014/main" id="{A0C1DCAA-36CD-9210-B569-B1C0E2CA4A85}"/>
                  </a:ext>
                </a:extLst>
              </p:cNvPr>
              <p:cNvSpPr/>
              <p:nvPr/>
            </p:nvSpPr>
            <p:spPr>
              <a:xfrm>
                <a:off x="6841967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9">
                <a:extLst>
                  <a:ext uri="{FF2B5EF4-FFF2-40B4-BE49-F238E27FC236}">
                    <a16:creationId xmlns:a16="http://schemas.microsoft.com/office/drawing/2014/main" id="{2FD285A6-E3CC-4DF1-0A06-15C92992FF63}"/>
                  </a:ext>
                </a:extLst>
              </p:cNvPr>
              <p:cNvSpPr/>
              <p:nvPr/>
            </p:nvSpPr>
            <p:spPr>
              <a:xfrm>
                <a:off x="6841967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9">
                <a:extLst>
                  <a:ext uri="{FF2B5EF4-FFF2-40B4-BE49-F238E27FC236}">
                    <a16:creationId xmlns:a16="http://schemas.microsoft.com/office/drawing/2014/main" id="{B71D4082-7BE9-6A3F-A86F-074E157E4BEC}"/>
                  </a:ext>
                </a:extLst>
              </p:cNvPr>
              <p:cNvSpPr/>
              <p:nvPr/>
            </p:nvSpPr>
            <p:spPr>
              <a:xfrm>
                <a:off x="7623700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9">
                <a:extLst>
                  <a:ext uri="{FF2B5EF4-FFF2-40B4-BE49-F238E27FC236}">
                    <a16:creationId xmlns:a16="http://schemas.microsoft.com/office/drawing/2014/main" id="{D95857ED-B890-289D-17ED-0A9ABCE49B3E}"/>
                  </a:ext>
                </a:extLst>
              </p:cNvPr>
              <p:cNvSpPr/>
              <p:nvPr/>
            </p:nvSpPr>
            <p:spPr>
              <a:xfrm>
                <a:off x="7623700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9">
                <a:extLst>
                  <a:ext uri="{FF2B5EF4-FFF2-40B4-BE49-F238E27FC236}">
                    <a16:creationId xmlns:a16="http://schemas.microsoft.com/office/drawing/2014/main" id="{80931572-1638-E492-DD9E-3A2D2F31C9AF}"/>
                  </a:ext>
                </a:extLst>
              </p:cNvPr>
              <p:cNvSpPr/>
              <p:nvPr/>
            </p:nvSpPr>
            <p:spPr>
              <a:xfrm>
                <a:off x="7623700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9">
                <a:extLst>
                  <a:ext uri="{FF2B5EF4-FFF2-40B4-BE49-F238E27FC236}">
                    <a16:creationId xmlns:a16="http://schemas.microsoft.com/office/drawing/2014/main" id="{E9FC1E83-51BA-55F5-013E-9D7DD6018C92}"/>
                  </a:ext>
                </a:extLst>
              </p:cNvPr>
              <p:cNvSpPr/>
              <p:nvPr/>
            </p:nvSpPr>
            <p:spPr>
              <a:xfrm>
                <a:off x="7623700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9">
                <a:extLst>
                  <a:ext uri="{FF2B5EF4-FFF2-40B4-BE49-F238E27FC236}">
                    <a16:creationId xmlns:a16="http://schemas.microsoft.com/office/drawing/2014/main" id="{D7A032E7-9657-0E5E-E86A-C3DC8C6BE03C}"/>
                  </a:ext>
                </a:extLst>
              </p:cNvPr>
              <p:cNvSpPr/>
              <p:nvPr/>
            </p:nvSpPr>
            <p:spPr>
              <a:xfrm>
                <a:off x="7623700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9">
                <a:extLst>
                  <a:ext uri="{FF2B5EF4-FFF2-40B4-BE49-F238E27FC236}">
                    <a16:creationId xmlns:a16="http://schemas.microsoft.com/office/drawing/2014/main" id="{DA4B98E1-B8F6-B7EF-7359-608AEB8FFFE7}"/>
                  </a:ext>
                </a:extLst>
              </p:cNvPr>
              <p:cNvSpPr/>
              <p:nvPr/>
            </p:nvSpPr>
            <p:spPr>
              <a:xfrm>
                <a:off x="7623700" y="3831108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9">
                <a:extLst>
                  <a:ext uri="{FF2B5EF4-FFF2-40B4-BE49-F238E27FC236}">
                    <a16:creationId xmlns:a16="http://schemas.microsoft.com/office/drawing/2014/main" id="{C1F01285-F0DA-0351-B6C9-4EC0D628630A}"/>
                  </a:ext>
                </a:extLst>
              </p:cNvPr>
              <p:cNvSpPr/>
              <p:nvPr/>
            </p:nvSpPr>
            <p:spPr>
              <a:xfrm>
                <a:off x="7623700" y="3913946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9">
                <a:extLst>
                  <a:ext uri="{FF2B5EF4-FFF2-40B4-BE49-F238E27FC236}">
                    <a16:creationId xmlns:a16="http://schemas.microsoft.com/office/drawing/2014/main" id="{41698C7D-5F33-1788-14B7-03338321FF2B}"/>
                  </a:ext>
                </a:extLst>
              </p:cNvPr>
              <p:cNvSpPr/>
              <p:nvPr/>
            </p:nvSpPr>
            <p:spPr>
              <a:xfrm>
                <a:off x="7623700" y="3997754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9">
                <a:extLst>
                  <a:ext uri="{FF2B5EF4-FFF2-40B4-BE49-F238E27FC236}">
                    <a16:creationId xmlns:a16="http://schemas.microsoft.com/office/drawing/2014/main" id="{0DB22AE0-0C05-108D-D829-17369486A6E2}"/>
                  </a:ext>
                </a:extLst>
              </p:cNvPr>
              <p:cNvSpPr/>
              <p:nvPr/>
            </p:nvSpPr>
            <p:spPr>
              <a:xfrm>
                <a:off x="7623700" y="4080591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34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34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9">
                <a:extLst>
                  <a:ext uri="{FF2B5EF4-FFF2-40B4-BE49-F238E27FC236}">
                    <a16:creationId xmlns:a16="http://schemas.microsoft.com/office/drawing/2014/main" id="{D11D74EB-D190-E228-76C3-254A27A9A799}"/>
                  </a:ext>
                </a:extLst>
              </p:cNvPr>
              <p:cNvSpPr/>
              <p:nvPr/>
            </p:nvSpPr>
            <p:spPr>
              <a:xfrm>
                <a:off x="7623700" y="4164371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9">
                <a:extLst>
                  <a:ext uri="{FF2B5EF4-FFF2-40B4-BE49-F238E27FC236}">
                    <a16:creationId xmlns:a16="http://schemas.microsoft.com/office/drawing/2014/main" id="{58F0D3AB-9762-779A-A02F-06BEDA0B7EBA}"/>
                  </a:ext>
                </a:extLst>
              </p:cNvPr>
              <p:cNvSpPr/>
              <p:nvPr/>
            </p:nvSpPr>
            <p:spPr>
              <a:xfrm>
                <a:off x="6774344" y="2894718"/>
                <a:ext cx="1418687" cy="133334"/>
              </a:xfrm>
              <a:custGeom>
                <a:avLst/>
                <a:gdLst/>
                <a:ahLst/>
                <a:cxnLst/>
                <a:rect l="l" t="t" r="r" b="b"/>
                <a:pathLst>
                  <a:path w="49700" h="4671" extrusionOk="0">
                    <a:moveTo>
                      <a:pt x="46634" y="15"/>
                    </a:moveTo>
                    <a:cubicBezTo>
                      <a:pt x="46640" y="15"/>
                      <a:pt x="46645" y="15"/>
                      <a:pt x="46651" y="15"/>
                    </a:cubicBezTo>
                    <a:lnTo>
                      <a:pt x="46651" y="15"/>
                    </a:lnTo>
                    <a:cubicBezTo>
                      <a:pt x="46656" y="15"/>
                      <a:pt x="46662" y="15"/>
                      <a:pt x="46667" y="15"/>
                    </a:cubicBezTo>
                    <a:close/>
                    <a:moveTo>
                      <a:pt x="2366" y="1"/>
                    </a:moveTo>
                    <a:cubicBezTo>
                      <a:pt x="1187" y="1"/>
                      <a:pt x="1" y="819"/>
                      <a:pt x="1" y="2350"/>
                    </a:cubicBezTo>
                    <a:cubicBezTo>
                      <a:pt x="1" y="3859"/>
                      <a:pt x="1182" y="4668"/>
                      <a:pt x="2357" y="4668"/>
                    </a:cubicBezTo>
                    <a:cubicBezTo>
                      <a:pt x="3390" y="4668"/>
                      <a:pt x="4419" y="4043"/>
                      <a:pt x="4637" y="2717"/>
                    </a:cubicBezTo>
                    <a:lnTo>
                      <a:pt x="7439" y="2717"/>
                    </a:lnTo>
                    <a:cubicBezTo>
                      <a:pt x="7673" y="4001"/>
                      <a:pt x="8699" y="4643"/>
                      <a:pt x="9724" y="4643"/>
                    </a:cubicBezTo>
                    <a:cubicBezTo>
                      <a:pt x="10750" y="4643"/>
                      <a:pt x="11776" y="4001"/>
                      <a:pt x="12009" y="2717"/>
                    </a:cubicBezTo>
                    <a:lnTo>
                      <a:pt x="14811" y="2717"/>
                    </a:lnTo>
                    <a:cubicBezTo>
                      <a:pt x="15045" y="4001"/>
                      <a:pt x="16079" y="4643"/>
                      <a:pt x="17113" y="4643"/>
                    </a:cubicBezTo>
                    <a:cubicBezTo>
                      <a:pt x="18147" y="4643"/>
                      <a:pt x="19181" y="4001"/>
                      <a:pt x="19415" y="2717"/>
                    </a:cubicBezTo>
                    <a:lnTo>
                      <a:pt x="22217" y="2717"/>
                    </a:lnTo>
                    <a:cubicBezTo>
                      <a:pt x="22433" y="4001"/>
                      <a:pt x="23459" y="4643"/>
                      <a:pt x="24489" y="4643"/>
                    </a:cubicBezTo>
                    <a:cubicBezTo>
                      <a:pt x="25519" y="4643"/>
                      <a:pt x="26553" y="4001"/>
                      <a:pt x="26786" y="2717"/>
                    </a:cubicBezTo>
                    <a:lnTo>
                      <a:pt x="29588" y="2717"/>
                    </a:lnTo>
                    <a:cubicBezTo>
                      <a:pt x="29822" y="3984"/>
                      <a:pt x="30848" y="4618"/>
                      <a:pt x="31873" y="4618"/>
                    </a:cubicBezTo>
                    <a:cubicBezTo>
                      <a:pt x="32899" y="4618"/>
                      <a:pt x="33925" y="3984"/>
                      <a:pt x="34158" y="2717"/>
                    </a:cubicBezTo>
                    <a:lnTo>
                      <a:pt x="36960" y="2717"/>
                    </a:lnTo>
                    <a:cubicBezTo>
                      <a:pt x="37211" y="3984"/>
                      <a:pt x="38236" y="4618"/>
                      <a:pt x="39262" y="4618"/>
                    </a:cubicBezTo>
                    <a:cubicBezTo>
                      <a:pt x="40288" y="4618"/>
                      <a:pt x="41314" y="3984"/>
                      <a:pt x="41564" y="2717"/>
                    </a:cubicBezTo>
                    <a:lnTo>
                      <a:pt x="44332" y="2717"/>
                    </a:lnTo>
                    <a:cubicBezTo>
                      <a:pt x="44541" y="3948"/>
                      <a:pt x="45586" y="4670"/>
                      <a:pt x="46658" y="4670"/>
                    </a:cubicBezTo>
                    <a:cubicBezTo>
                      <a:pt x="47298" y="4670"/>
                      <a:pt x="47949" y="4412"/>
                      <a:pt x="48435" y="3851"/>
                    </a:cubicBezTo>
                    <a:cubicBezTo>
                      <a:pt x="49699" y="2321"/>
                      <a:pt x="48641" y="28"/>
                      <a:pt x="46651" y="15"/>
                    </a:cubicBezTo>
                    <a:lnTo>
                      <a:pt x="46651" y="15"/>
                    </a:lnTo>
                    <a:cubicBezTo>
                      <a:pt x="45524" y="22"/>
                      <a:pt x="44565" y="821"/>
                      <a:pt x="44366" y="1949"/>
                    </a:cubicBezTo>
                    <a:lnTo>
                      <a:pt x="41597" y="1949"/>
                    </a:lnTo>
                    <a:cubicBezTo>
                      <a:pt x="41347" y="682"/>
                      <a:pt x="40321" y="48"/>
                      <a:pt x="39295" y="48"/>
                    </a:cubicBezTo>
                    <a:cubicBezTo>
                      <a:pt x="38270" y="48"/>
                      <a:pt x="37244" y="682"/>
                      <a:pt x="36994" y="1949"/>
                    </a:cubicBezTo>
                    <a:lnTo>
                      <a:pt x="34192" y="1949"/>
                    </a:lnTo>
                    <a:cubicBezTo>
                      <a:pt x="33958" y="682"/>
                      <a:pt x="32933" y="48"/>
                      <a:pt x="31907" y="48"/>
                    </a:cubicBezTo>
                    <a:cubicBezTo>
                      <a:pt x="30881" y="48"/>
                      <a:pt x="29855" y="682"/>
                      <a:pt x="29622" y="1949"/>
                    </a:cubicBezTo>
                    <a:lnTo>
                      <a:pt x="26786" y="1949"/>
                    </a:lnTo>
                    <a:cubicBezTo>
                      <a:pt x="26553" y="665"/>
                      <a:pt x="25519" y="23"/>
                      <a:pt x="24489" y="23"/>
                    </a:cubicBezTo>
                    <a:cubicBezTo>
                      <a:pt x="23459" y="23"/>
                      <a:pt x="22433" y="665"/>
                      <a:pt x="22217" y="1949"/>
                    </a:cubicBezTo>
                    <a:lnTo>
                      <a:pt x="19415" y="1949"/>
                    </a:lnTo>
                    <a:cubicBezTo>
                      <a:pt x="19181" y="665"/>
                      <a:pt x="18147" y="23"/>
                      <a:pt x="17113" y="23"/>
                    </a:cubicBezTo>
                    <a:cubicBezTo>
                      <a:pt x="16079" y="23"/>
                      <a:pt x="15045" y="665"/>
                      <a:pt x="14811" y="1949"/>
                    </a:cubicBezTo>
                    <a:lnTo>
                      <a:pt x="12009" y="1949"/>
                    </a:lnTo>
                    <a:cubicBezTo>
                      <a:pt x="11776" y="665"/>
                      <a:pt x="10750" y="23"/>
                      <a:pt x="9724" y="23"/>
                    </a:cubicBezTo>
                    <a:cubicBezTo>
                      <a:pt x="8699" y="23"/>
                      <a:pt x="7673" y="665"/>
                      <a:pt x="7439" y="1949"/>
                    </a:cubicBezTo>
                    <a:lnTo>
                      <a:pt x="4637" y="1949"/>
                    </a:lnTo>
                    <a:cubicBezTo>
                      <a:pt x="4419" y="627"/>
                      <a:pt x="3396" y="1"/>
                      <a:pt x="2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9">
                <a:extLst>
                  <a:ext uri="{FF2B5EF4-FFF2-40B4-BE49-F238E27FC236}">
                    <a16:creationId xmlns:a16="http://schemas.microsoft.com/office/drawing/2014/main" id="{A8EC3864-AB2C-CD3A-0B13-0C67C61AC251}"/>
                  </a:ext>
                </a:extLst>
              </p:cNvPr>
              <p:cNvSpPr/>
              <p:nvPr/>
            </p:nvSpPr>
            <p:spPr>
              <a:xfrm>
                <a:off x="6402060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25" y="1964"/>
                    </a:moveTo>
                    <a:cubicBezTo>
                      <a:pt x="6234" y="1964"/>
                      <a:pt x="7205" y="2758"/>
                      <a:pt x="7205" y="3937"/>
                    </a:cubicBezTo>
                    <a:cubicBezTo>
                      <a:pt x="7205" y="5038"/>
                      <a:pt x="6338" y="5905"/>
                      <a:pt x="5270" y="5905"/>
                    </a:cubicBezTo>
                    <a:cubicBezTo>
                      <a:pt x="3503" y="5905"/>
                      <a:pt x="2635" y="3804"/>
                      <a:pt x="3869" y="2536"/>
                    </a:cubicBezTo>
                    <a:cubicBezTo>
                      <a:pt x="4265" y="2141"/>
                      <a:pt x="4749" y="1964"/>
                      <a:pt x="5225" y="1964"/>
                    </a:cubicBezTo>
                    <a:close/>
                    <a:moveTo>
                      <a:pt x="5270" y="1"/>
                    </a:moveTo>
                    <a:cubicBezTo>
                      <a:pt x="1735" y="1"/>
                      <a:pt x="0" y="4237"/>
                      <a:pt x="2468" y="6739"/>
                    </a:cubicBezTo>
                    <a:cubicBezTo>
                      <a:pt x="3263" y="7534"/>
                      <a:pt x="4241" y="7889"/>
                      <a:pt x="5203" y="7889"/>
                    </a:cubicBezTo>
                    <a:cubicBezTo>
                      <a:pt x="7229" y="7889"/>
                      <a:pt x="9184" y="6312"/>
                      <a:pt x="9207" y="3937"/>
                    </a:cubicBezTo>
                    <a:cubicBezTo>
                      <a:pt x="9207" y="1769"/>
                      <a:pt x="7439" y="1"/>
                      <a:pt x="5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9">
                <a:extLst>
                  <a:ext uri="{FF2B5EF4-FFF2-40B4-BE49-F238E27FC236}">
                    <a16:creationId xmlns:a16="http://schemas.microsoft.com/office/drawing/2014/main" id="{9A7541A1-FFE3-4E9F-BA28-4FA0F03DD466}"/>
                  </a:ext>
                </a:extLst>
              </p:cNvPr>
              <p:cNvSpPr/>
              <p:nvPr/>
            </p:nvSpPr>
            <p:spPr>
              <a:xfrm>
                <a:off x="6552492" y="3836817"/>
                <a:ext cx="146664" cy="183801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439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868" y="2002"/>
                      <a:pt x="2669" y="4371"/>
                      <a:pt x="1168" y="5505"/>
                    </a:cubicBezTo>
                    <a:lnTo>
                      <a:pt x="3036" y="6439"/>
                    </a:lnTo>
                    <a:cubicBezTo>
                      <a:pt x="5137" y="3870"/>
                      <a:pt x="3303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9">
                <a:extLst>
                  <a:ext uri="{FF2B5EF4-FFF2-40B4-BE49-F238E27FC236}">
                    <a16:creationId xmlns:a16="http://schemas.microsoft.com/office/drawing/2014/main" id="{AE2019BC-D8B8-7B5F-BFC0-DEA4A785809D}"/>
                  </a:ext>
                </a:extLst>
              </p:cNvPr>
              <p:cNvSpPr/>
              <p:nvPr/>
            </p:nvSpPr>
            <p:spPr>
              <a:xfrm>
                <a:off x="6472509" y="4147244"/>
                <a:ext cx="160937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8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38" y="1468"/>
                      <a:pt x="5638" y="968"/>
                    </a:cubicBezTo>
                    <a:cubicBezTo>
                      <a:pt x="5638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9">
                <a:extLst>
                  <a:ext uri="{FF2B5EF4-FFF2-40B4-BE49-F238E27FC236}">
                    <a16:creationId xmlns:a16="http://schemas.microsoft.com/office/drawing/2014/main" id="{E49D9873-15D9-D1D1-F784-35A8D36E0F06}"/>
                  </a:ext>
                </a:extLst>
              </p:cNvPr>
              <p:cNvSpPr/>
              <p:nvPr/>
            </p:nvSpPr>
            <p:spPr>
              <a:xfrm>
                <a:off x="6736265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59" y="1964"/>
                    </a:moveTo>
                    <a:cubicBezTo>
                      <a:pt x="6268" y="1964"/>
                      <a:pt x="7239" y="2758"/>
                      <a:pt x="7239" y="3937"/>
                    </a:cubicBezTo>
                    <a:cubicBezTo>
                      <a:pt x="7239" y="5038"/>
                      <a:pt x="6372" y="5905"/>
                      <a:pt x="5271" y="5905"/>
                    </a:cubicBezTo>
                    <a:cubicBezTo>
                      <a:pt x="3536" y="5905"/>
                      <a:pt x="2669" y="3804"/>
                      <a:pt x="3903" y="2536"/>
                    </a:cubicBezTo>
                    <a:cubicBezTo>
                      <a:pt x="4299" y="2141"/>
                      <a:pt x="4783" y="1964"/>
                      <a:pt x="5259" y="1964"/>
                    </a:cubicBezTo>
                    <a:close/>
                    <a:moveTo>
                      <a:pt x="5271" y="1"/>
                    </a:moveTo>
                    <a:cubicBezTo>
                      <a:pt x="1768" y="1"/>
                      <a:pt x="0" y="4237"/>
                      <a:pt x="2502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59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9">
                <a:extLst>
                  <a:ext uri="{FF2B5EF4-FFF2-40B4-BE49-F238E27FC236}">
                    <a16:creationId xmlns:a16="http://schemas.microsoft.com/office/drawing/2014/main" id="{4CF2991C-31D1-6ADC-DF5A-1E7960474A94}"/>
                  </a:ext>
                </a:extLst>
              </p:cNvPr>
              <p:cNvSpPr/>
              <p:nvPr/>
            </p:nvSpPr>
            <p:spPr>
              <a:xfrm>
                <a:off x="6887667" y="3836817"/>
                <a:ext cx="111411" cy="119061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171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068" y="2002"/>
                      <a:pt x="1935" y="2870"/>
                      <a:pt x="1935" y="3937"/>
                    </a:cubicBezTo>
                    <a:cubicBezTo>
                      <a:pt x="1935" y="4037"/>
                      <a:pt x="1935" y="4104"/>
                      <a:pt x="1902" y="4171"/>
                    </a:cubicBezTo>
                    <a:lnTo>
                      <a:pt x="3903" y="3537"/>
                    </a:lnTo>
                    <a:cubicBezTo>
                      <a:pt x="3669" y="1535"/>
                      <a:pt x="2002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9">
                <a:extLst>
                  <a:ext uri="{FF2B5EF4-FFF2-40B4-BE49-F238E27FC236}">
                    <a16:creationId xmlns:a16="http://schemas.microsoft.com/office/drawing/2014/main" id="{0F3D3D07-AF64-5C5E-96EE-1BEE746998F3}"/>
                  </a:ext>
                </a:extLst>
              </p:cNvPr>
              <p:cNvSpPr/>
              <p:nvPr/>
            </p:nvSpPr>
            <p:spPr>
              <a:xfrm>
                <a:off x="6806714" y="4147244"/>
                <a:ext cx="16096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902" extrusionOk="0">
                    <a:moveTo>
                      <a:pt x="935" y="0"/>
                    </a:moveTo>
                    <a:cubicBezTo>
                      <a:pt x="401" y="0"/>
                      <a:pt x="1" y="434"/>
                      <a:pt x="1" y="968"/>
                    </a:cubicBezTo>
                    <a:cubicBezTo>
                      <a:pt x="1" y="1468"/>
                      <a:pt x="401" y="1902"/>
                      <a:pt x="935" y="1902"/>
                    </a:cubicBezTo>
                    <a:lnTo>
                      <a:pt x="4704" y="1902"/>
                    </a:lnTo>
                    <a:cubicBezTo>
                      <a:pt x="5205" y="1902"/>
                      <a:pt x="5638" y="1468"/>
                      <a:pt x="5638" y="968"/>
                    </a:cubicBezTo>
                    <a:cubicBezTo>
                      <a:pt x="5638" y="434"/>
                      <a:pt x="5205" y="0"/>
                      <a:pt x="47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9">
                <a:extLst>
                  <a:ext uri="{FF2B5EF4-FFF2-40B4-BE49-F238E27FC236}">
                    <a16:creationId xmlns:a16="http://schemas.microsoft.com/office/drawing/2014/main" id="{48ECAEA2-074F-EE31-88B4-5C20D4FF63FA}"/>
                  </a:ext>
                </a:extLst>
              </p:cNvPr>
              <p:cNvSpPr/>
              <p:nvPr/>
            </p:nvSpPr>
            <p:spPr>
              <a:xfrm>
                <a:off x="7073324" y="3836817"/>
                <a:ext cx="262842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8" h="7890" extrusionOk="0">
                    <a:moveTo>
                      <a:pt x="5249" y="1964"/>
                    </a:moveTo>
                    <a:cubicBezTo>
                      <a:pt x="6269" y="1964"/>
                      <a:pt x="7239" y="2758"/>
                      <a:pt x="7239" y="3937"/>
                    </a:cubicBezTo>
                    <a:cubicBezTo>
                      <a:pt x="7239" y="5038"/>
                      <a:pt x="6339" y="5905"/>
                      <a:pt x="5271" y="5905"/>
                    </a:cubicBezTo>
                    <a:cubicBezTo>
                      <a:pt x="3537" y="5905"/>
                      <a:pt x="2636" y="3804"/>
                      <a:pt x="3870" y="2536"/>
                    </a:cubicBezTo>
                    <a:cubicBezTo>
                      <a:pt x="4276" y="2141"/>
                      <a:pt x="4768" y="1964"/>
                      <a:pt x="5249" y="1964"/>
                    </a:cubicBezTo>
                    <a:close/>
                    <a:moveTo>
                      <a:pt x="5271" y="1"/>
                    </a:moveTo>
                    <a:cubicBezTo>
                      <a:pt x="1769" y="1"/>
                      <a:pt x="1" y="4237"/>
                      <a:pt x="2503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60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9">
                <a:extLst>
                  <a:ext uri="{FF2B5EF4-FFF2-40B4-BE49-F238E27FC236}">
                    <a16:creationId xmlns:a16="http://schemas.microsoft.com/office/drawing/2014/main" id="{876CA59D-5AF3-7FD4-3BE5-A7C9BB95B7CE}"/>
                  </a:ext>
                </a:extLst>
              </p:cNvPr>
              <p:cNvSpPr/>
              <p:nvPr/>
            </p:nvSpPr>
            <p:spPr>
              <a:xfrm>
                <a:off x="7137122" y="3836817"/>
                <a:ext cx="223793" cy="22482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876" extrusionOk="0">
                    <a:moveTo>
                      <a:pt x="3070" y="1"/>
                    </a:moveTo>
                    <a:lnTo>
                      <a:pt x="3070" y="1969"/>
                    </a:lnTo>
                    <a:cubicBezTo>
                      <a:pt x="4504" y="1969"/>
                      <a:pt x="5438" y="3470"/>
                      <a:pt x="4838" y="4771"/>
                    </a:cubicBezTo>
                    <a:cubicBezTo>
                      <a:pt x="4477" y="5511"/>
                      <a:pt x="3760" y="5906"/>
                      <a:pt x="3037" y="5906"/>
                    </a:cubicBezTo>
                    <a:cubicBezTo>
                      <a:pt x="2489" y="5906"/>
                      <a:pt x="1938" y="5679"/>
                      <a:pt x="1535" y="5205"/>
                    </a:cubicBezTo>
                    <a:lnTo>
                      <a:pt x="1" y="6405"/>
                    </a:lnTo>
                    <a:cubicBezTo>
                      <a:pt x="791" y="7401"/>
                      <a:pt x="1915" y="7876"/>
                      <a:pt x="3033" y="7876"/>
                    </a:cubicBezTo>
                    <a:cubicBezTo>
                      <a:pt x="4462" y="7876"/>
                      <a:pt x="5879" y="7099"/>
                      <a:pt x="6572" y="5638"/>
                    </a:cubicBezTo>
                    <a:cubicBezTo>
                      <a:pt x="7840" y="3036"/>
                      <a:pt x="5938" y="34"/>
                      <a:pt x="3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9">
                <a:extLst>
                  <a:ext uri="{FF2B5EF4-FFF2-40B4-BE49-F238E27FC236}">
                    <a16:creationId xmlns:a16="http://schemas.microsoft.com/office/drawing/2014/main" id="{FA977D4D-6BD0-4C46-A0AF-8BA6F60DED3A}"/>
                  </a:ext>
                </a:extLst>
              </p:cNvPr>
              <p:cNvSpPr/>
              <p:nvPr/>
            </p:nvSpPr>
            <p:spPr>
              <a:xfrm>
                <a:off x="7143802" y="4147244"/>
                <a:ext cx="15999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04" y="1468"/>
                      <a:pt x="5604" y="968"/>
                    </a:cubicBezTo>
                    <a:cubicBezTo>
                      <a:pt x="5604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0" name="Google Shape;740;p39">
              <a:extLst>
                <a:ext uri="{FF2B5EF4-FFF2-40B4-BE49-F238E27FC236}">
                  <a16:creationId xmlns:a16="http://schemas.microsoft.com/office/drawing/2014/main" id="{4037995E-34C3-AF83-8117-CAD8DFFEA926}"/>
                </a:ext>
              </a:extLst>
            </p:cNvPr>
            <p:cNvGrpSpPr/>
            <p:nvPr/>
          </p:nvGrpSpPr>
          <p:grpSpPr>
            <a:xfrm>
              <a:off x="5417233" y="1099244"/>
              <a:ext cx="1477803" cy="3482262"/>
              <a:chOff x="5389883" y="1099294"/>
              <a:chExt cx="1477803" cy="3482262"/>
            </a:xfrm>
          </p:grpSpPr>
          <p:sp>
            <p:nvSpPr>
              <p:cNvPr id="741" name="Google Shape;741;p39">
                <a:extLst>
                  <a:ext uri="{FF2B5EF4-FFF2-40B4-BE49-F238E27FC236}">
                    <a16:creationId xmlns:a16="http://schemas.microsoft.com/office/drawing/2014/main" id="{3697627D-CB2E-35F5-439E-D1D1C07B4B1B}"/>
                  </a:ext>
                </a:extLst>
              </p:cNvPr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9">
                <a:extLst>
                  <a:ext uri="{FF2B5EF4-FFF2-40B4-BE49-F238E27FC236}">
                    <a16:creationId xmlns:a16="http://schemas.microsoft.com/office/drawing/2014/main" id="{F64076E4-646F-290A-0F9B-C311B86CC23B}"/>
                  </a:ext>
                </a:extLst>
              </p:cNvPr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9">
                <a:extLst>
                  <a:ext uri="{FF2B5EF4-FFF2-40B4-BE49-F238E27FC236}">
                    <a16:creationId xmlns:a16="http://schemas.microsoft.com/office/drawing/2014/main" id="{8F76129A-37F8-6000-2D13-A3F2424C7034}"/>
                  </a:ext>
                </a:extLst>
              </p:cNvPr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extrusionOk="0">
                    <a:moveTo>
                      <a:pt x="17613" y="1"/>
                    </a:moveTo>
                    <a:cubicBezTo>
                      <a:pt x="7906" y="1"/>
                      <a:pt x="1" y="7907"/>
                      <a:pt x="1" y="17614"/>
                    </a:cubicBezTo>
                    <a:cubicBezTo>
                      <a:pt x="1" y="27354"/>
                      <a:pt x="7906" y="35226"/>
                      <a:pt x="17613" y="35226"/>
                    </a:cubicBezTo>
                    <a:cubicBezTo>
                      <a:pt x="27354" y="35226"/>
                      <a:pt x="35226" y="27354"/>
                      <a:pt x="35226" y="17614"/>
                    </a:cubicBezTo>
                    <a:cubicBezTo>
                      <a:pt x="35226" y="7907"/>
                      <a:pt x="27354" y="1"/>
                      <a:pt x="176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9">
                <a:extLst>
                  <a:ext uri="{FF2B5EF4-FFF2-40B4-BE49-F238E27FC236}">
                    <a16:creationId xmlns:a16="http://schemas.microsoft.com/office/drawing/2014/main" id="{82949C12-FAE5-6DE8-8CD5-D0648B8870E9}"/>
                  </a:ext>
                </a:extLst>
              </p:cNvPr>
              <p:cNvSpPr/>
              <p:nvPr/>
            </p:nvSpPr>
            <p:spPr>
              <a:xfrm>
                <a:off x="6074506" y="4372350"/>
                <a:ext cx="220938" cy="205610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7203" extrusionOk="0">
                    <a:moveTo>
                      <a:pt x="2069" y="1"/>
                    </a:moveTo>
                    <a:cubicBezTo>
                      <a:pt x="1308" y="1"/>
                      <a:pt x="667" y="174"/>
                      <a:pt x="467" y="587"/>
                    </a:cubicBezTo>
                    <a:cubicBezTo>
                      <a:pt x="0" y="1655"/>
                      <a:pt x="2669" y="4090"/>
                      <a:pt x="3736" y="5724"/>
                    </a:cubicBezTo>
                    <a:cubicBezTo>
                      <a:pt x="4357" y="6655"/>
                      <a:pt x="5373" y="7203"/>
                      <a:pt x="6179" y="7203"/>
                    </a:cubicBezTo>
                    <a:cubicBezTo>
                      <a:pt x="6760" y="7203"/>
                      <a:pt x="7233" y="6919"/>
                      <a:pt x="7372" y="6291"/>
                    </a:cubicBezTo>
                    <a:cubicBezTo>
                      <a:pt x="7739" y="4790"/>
                      <a:pt x="5204" y="954"/>
                      <a:pt x="5204" y="954"/>
                    </a:cubicBezTo>
                    <a:cubicBezTo>
                      <a:pt x="4623" y="393"/>
                      <a:pt x="3212" y="1"/>
                      <a:pt x="20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9">
                <a:extLst>
                  <a:ext uri="{FF2B5EF4-FFF2-40B4-BE49-F238E27FC236}">
                    <a16:creationId xmlns:a16="http://schemas.microsoft.com/office/drawing/2014/main" id="{B3D15A9D-B754-8927-7232-431660DBF247}"/>
                  </a:ext>
                </a:extLst>
              </p:cNvPr>
              <p:cNvSpPr/>
              <p:nvPr/>
            </p:nvSpPr>
            <p:spPr>
              <a:xfrm>
                <a:off x="5823110" y="4383711"/>
                <a:ext cx="212375" cy="197845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6931" extrusionOk="0">
                    <a:moveTo>
                      <a:pt x="4421" y="1"/>
                    </a:moveTo>
                    <a:cubicBezTo>
                      <a:pt x="3992" y="1"/>
                      <a:pt x="3537" y="102"/>
                      <a:pt x="3070" y="356"/>
                    </a:cubicBezTo>
                    <a:cubicBezTo>
                      <a:pt x="3070" y="356"/>
                      <a:pt x="1" y="4892"/>
                      <a:pt x="501" y="6160"/>
                    </a:cubicBezTo>
                    <a:cubicBezTo>
                      <a:pt x="704" y="6696"/>
                      <a:pt x="1121" y="6930"/>
                      <a:pt x="1630" y="6930"/>
                    </a:cubicBezTo>
                    <a:cubicBezTo>
                      <a:pt x="2291" y="6930"/>
                      <a:pt x="3106" y="6534"/>
                      <a:pt x="3804" y="5893"/>
                    </a:cubicBezTo>
                    <a:cubicBezTo>
                      <a:pt x="5004" y="4759"/>
                      <a:pt x="7440" y="1623"/>
                      <a:pt x="7440" y="1623"/>
                    </a:cubicBezTo>
                    <a:cubicBezTo>
                      <a:pt x="7440" y="1623"/>
                      <a:pt x="6137" y="1"/>
                      <a:pt x="44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9">
                <a:extLst>
                  <a:ext uri="{FF2B5EF4-FFF2-40B4-BE49-F238E27FC236}">
                    <a16:creationId xmlns:a16="http://schemas.microsoft.com/office/drawing/2014/main" id="{4846CC38-66BF-E07F-C962-8820B6FDB79E}"/>
                  </a:ext>
                </a:extLst>
              </p:cNvPr>
              <p:cNvSpPr/>
              <p:nvPr/>
            </p:nvSpPr>
            <p:spPr>
              <a:xfrm>
                <a:off x="5837411" y="4434806"/>
                <a:ext cx="178092" cy="127625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4471" fill="none" extrusionOk="0">
                    <a:moveTo>
                      <a:pt x="0" y="4370"/>
                    </a:moveTo>
                    <a:cubicBezTo>
                      <a:pt x="801" y="4470"/>
                      <a:pt x="1668" y="4303"/>
                      <a:pt x="2402" y="3903"/>
                    </a:cubicBezTo>
                    <a:cubicBezTo>
                      <a:pt x="3803" y="3169"/>
                      <a:pt x="6238" y="0"/>
                      <a:pt x="6238" y="0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9">
                <a:extLst>
                  <a:ext uri="{FF2B5EF4-FFF2-40B4-BE49-F238E27FC236}">
                    <a16:creationId xmlns:a16="http://schemas.microsoft.com/office/drawing/2014/main" id="{5E352EDF-3EC4-9D32-19E2-7D44223DFA85}"/>
                  </a:ext>
                </a:extLst>
              </p:cNvPr>
              <p:cNvSpPr/>
              <p:nvPr/>
            </p:nvSpPr>
            <p:spPr>
              <a:xfrm>
                <a:off x="6112585" y="4411000"/>
                <a:ext cx="172383" cy="163791"/>
              </a:xfrm>
              <a:custGeom>
                <a:avLst/>
                <a:gdLst/>
                <a:ahLst/>
                <a:cxnLst/>
                <a:rect l="l" t="t" r="r" b="b"/>
                <a:pathLst>
                  <a:path w="6039" h="5738" fill="none" extrusionOk="0">
                    <a:moveTo>
                      <a:pt x="0" y="0"/>
                    </a:moveTo>
                    <a:cubicBezTo>
                      <a:pt x="0" y="0"/>
                      <a:pt x="1335" y="2502"/>
                      <a:pt x="2836" y="3936"/>
                    </a:cubicBezTo>
                    <a:cubicBezTo>
                      <a:pt x="4304" y="5337"/>
                      <a:pt x="5037" y="5738"/>
                      <a:pt x="6038" y="4937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9">
                <a:extLst>
                  <a:ext uri="{FF2B5EF4-FFF2-40B4-BE49-F238E27FC236}">
                    <a16:creationId xmlns:a16="http://schemas.microsoft.com/office/drawing/2014/main" id="{508E9EFD-8C84-00B7-E60F-2F17FFCF1893}"/>
                  </a:ext>
                </a:extLst>
              </p:cNvPr>
              <p:cNvSpPr/>
              <p:nvPr/>
            </p:nvSpPr>
            <p:spPr>
              <a:xfrm>
                <a:off x="5710757" y="2768492"/>
                <a:ext cx="725585" cy="1663174"/>
              </a:xfrm>
              <a:custGeom>
                <a:avLst/>
                <a:gdLst/>
                <a:ahLst/>
                <a:cxnLst/>
                <a:rect l="l" t="t" r="r" b="b"/>
                <a:pathLst>
                  <a:path w="25419" h="58265" extrusionOk="0">
                    <a:moveTo>
                      <a:pt x="2703" y="0"/>
                    </a:moveTo>
                    <a:cubicBezTo>
                      <a:pt x="2703" y="0"/>
                      <a:pt x="1" y="5504"/>
                      <a:pt x="134" y="7739"/>
                    </a:cubicBezTo>
                    <a:cubicBezTo>
                      <a:pt x="234" y="9974"/>
                      <a:pt x="735" y="21315"/>
                      <a:pt x="1468" y="25085"/>
                    </a:cubicBezTo>
                    <a:cubicBezTo>
                      <a:pt x="2202" y="28821"/>
                      <a:pt x="2936" y="38127"/>
                      <a:pt x="3403" y="41863"/>
                    </a:cubicBezTo>
                    <a:cubicBezTo>
                      <a:pt x="3904" y="45566"/>
                      <a:pt x="7139" y="54306"/>
                      <a:pt x="7139" y="54306"/>
                    </a:cubicBezTo>
                    <a:cubicBezTo>
                      <a:pt x="7139" y="54306"/>
                      <a:pt x="6639" y="56307"/>
                      <a:pt x="7006" y="56908"/>
                    </a:cubicBezTo>
                    <a:cubicBezTo>
                      <a:pt x="7316" y="57443"/>
                      <a:pt x="10128" y="58265"/>
                      <a:pt x="11072" y="58265"/>
                    </a:cubicBezTo>
                    <a:cubicBezTo>
                      <a:pt x="11245" y="58265"/>
                      <a:pt x="11355" y="58237"/>
                      <a:pt x="11376" y="58175"/>
                    </a:cubicBezTo>
                    <a:cubicBezTo>
                      <a:pt x="11476" y="57808"/>
                      <a:pt x="12109" y="56674"/>
                      <a:pt x="12209" y="55573"/>
                    </a:cubicBezTo>
                    <a:cubicBezTo>
                      <a:pt x="12310" y="54439"/>
                      <a:pt x="10508" y="42464"/>
                      <a:pt x="11242" y="39862"/>
                    </a:cubicBezTo>
                    <a:cubicBezTo>
                      <a:pt x="11976" y="37227"/>
                      <a:pt x="12109" y="19648"/>
                      <a:pt x="12209" y="17813"/>
                    </a:cubicBezTo>
                    <a:cubicBezTo>
                      <a:pt x="12310" y="16012"/>
                      <a:pt x="12176" y="12809"/>
                      <a:pt x="12176" y="12809"/>
                    </a:cubicBezTo>
                    <a:lnTo>
                      <a:pt x="12176" y="12809"/>
                    </a:lnTo>
                    <a:cubicBezTo>
                      <a:pt x="12286" y="12843"/>
                      <a:pt x="12401" y="12860"/>
                      <a:pt x="12515" y="12860"/>
                    </a:cubicBezTo>
                    <a:cubicBezTo>
                      <a:pt x="12851" y="12860"/>
                      <a:pt x="13186" y="12716"/>
                      <a:pt x="13410" y="12442"/>
                    </a:cubicBezTo>
                    <a:cubicBezTo>
                      <a:pt x="13419" y="12431"/>
                      <a:pt x="13428" y="12425"/>
                      <a:pt x="13437" y="12425"/>
                    </a:cubicBezTo>
                    <a:cubicBezTo>
                      <a:pt x="13937" y="12425"/>
                      <a:pt x="15521" y="28827"/>
                      <a:pt x="16012" y="32757"/>
                    </a:cubicBezTo>
                    <a:cubicBezTo>
                      <a:pt x="16479" y="36760"/>
                      <a:pt x="15378" y="37861"/>
                      <a:pt x="15011" y="40362"/>
                    </a:cubicBezTo>
                    <a:cubicBezTo>
                      <a:pt x="14645" y="42864"/>
                      <a:pt x="13811" y="50970"/>
                      <a:pt x="13811" y="51971"/>
                    </a:cubicBezTo>
                    <a:cubicBezTo>
                      <a:pt x="13811" y="52971"/>
                      <a:pt x="12710" y="56207"/>
                      <a:pt x="13177" y="56807"/>
                    </a:cubicBezTo>
                    <a:cubicBezTo>
                      <a:pt x="13677" y="57441"/>
                      <a:pt x="14711" y="57341"/>
                      <a:pt x="15145" y="57475"/>
                    </a:cubicBezTo>
                    <a:cubicBezTo>
                      <a:pt x="15438" y="57552"/>
                      <a:pt x="15717" y="57583"/>
                      <a:pt x="15979" y="57583"/>
                    </a:cubicBezTo>
                    <a:cubicBezTo>
                      <a:pt x="16847" y="57583"/>
                      <a:pt x="17521" y="57244"/>
                      <a:pt x="17880" y="57141"/>
                    </a:cubicBezTo>
                    <a:cubicBezTo>
                      <a:pt x="18381" y="57008"/>
                      <a:pt x="18781" y="55206"/>
                      <a:pt x="18781" y="55206"/>
                    </a:cubicBezTo>
                    <a:cubicBezTo>
                      <a:pt x="18781" y="55206"/>
                      <a:pt x="22717" y="44098"/>
                      <a:pt x="23451" y="39495"/>
                    </a:cubicBezTo>
                    <a:cubicBezTo>
                      <a:pt x="24185" y="34858"/>
                      <a:pt x="25419" y="26319"/>
                      <a:pt x="25185" y="21082"/>
                    </a:cubicBezTo>
                    <a:cubicBezTo>
                      <a:pt x="24919" y="15845"/>
                      <a:pt x="23451" y="5237"/>
                      <a:pt x="23451" y="5237"/>
                    </a:cubicBezTo>
                    <a:lnTo>
                      <a:pt x="23084" y="2102"/>
                    </a:lnTo>
                    <a:lnTo>
                      <a:pt x="2703" y="0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9">
                <a:extLst>
                  <a:ext uri="{FF2B5EF4-FFF2-40B4-BE49-F238E27FC236}">
                    <a16:creationId xmlns:a16="http://schemas.microsoft.com/office/drawing/2014/main" id="{311AA7D1-7303-D8BC-D157-8E32A3B309DB}"/>
                  </a:ext>
                </a:extLst>
              </p:cNvPr>
              <p:cNvSpPr/>
              <p:nvPr/>
            </p:nvSpPr>
            <p:spPr>
              <a:xfrm>
                <a:off x="5731709" y="2949381"/>
                <a:ext cx="57176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5105" fill="none" extrusionOk="0">
                    <a:moveTo>
                      <a:pt x="234" y="1"/>
                    </a:moveTo>
                    <a:cubicBezTo>
                      <a:pt x="234" y="1"/>
                      <a:pt x="1" y="3103"/>
                      <a:pt x="2002" y="510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9">
                <a:extLst>
                  <a:ext uri="{FF2B5EF4-FFF2-40B4-BE49-F238E27FC236}">
                    <a16:creationId xmlns:a16="http://schemas.microsoft.com/office/drawing/2014/main" id="{78125EA5-4DED-3B84-6C89-C5C86440EE1E}"/>
                  </a:ext>
                </a:extLst>
              </p:cNvPr>
              <p:cNvSpPr/>
              <p:nvPr/>
            </p:nvSpPr>
            <p:spPr>
              <a:xfrm>
                <a:off x="5742185" y="3075094"/>
                <a:ext cx="74303" cy="6382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236" fill="none" extrusionOk="0">
                    <a:moveTo>
                      <a:pt x="1" y="0"/>
                    </a:moveTo>
                    <a:cubicBezTo>
                      <a:pt x="1" y="0"/>
                      <a:pt x="1168" y="2002"/>
                      <a:pt x="2602" y="223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9">
                <a:extLst>
                  <a:ext uri="{FF2B5EF4-FFF2-40B4-BE49-F238E27FC236}">
                    <a16:creationId xmlns:a16="http://schemas.microsoft.com/office/drawing/2014/main" id="{611FE320-D05D-C385-2FCA-107879EB7ACE}"/>
                  </a:ext>
                </a:extLst>
              </p:cNvPr>
              <p:cNvSpPr/>
              <p:nvPr/>
            </p:nvSpPr>
            <p:spPr>
              <a:xfrm>
                <a:off x="5944055" y="4035833"/>
                <a:ext cx="95226" cy="319961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11209" fill="none" extrusionOk="0">
                    <a:moveTo>
                      <a:pt x="2369" y="1"/>
                    </a:moveTo>
                    <a:cubicBezTo>
                      <a:pt x="2369" y="1"/>
                      <a:pt x="701" y="3970"/>
                      <a:pt x="501" y="6172"/>
                    </a:cubicBezTo>
                    <a:cubicBezTo>
                      <a:pt x="267" y="8340"/>
                      <a:pt x="2369" y="7473"/>
                      <a:pt x="2869" y="8940"/>
                    </a:cubicBezTo>
                    <a:cubicBezTo>
                      <a:pt x="3336" y="10375"/>
                      <a:pt x="0" y="10275"/>
                      <a:pt x="601" y="10608"/>
                    </a:cubicBezTo>
                    <a:cubicBezTo>
                      <a:pt x="1201" y="10975"/>
                      <a:pt x="2969" y="11209"/>
                      <a:pt x="2969" y="11209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9">
                <a:extLst>
                  <a:ext uri="{FF2B5EF4-FFF2-40B4-BE49-F238E27FC236}">
                    <a16:creationId xmlns:a16="http://schemas.microsoft.com/office/drawing/2014/main" id="{40E0C783-19C9-17F1-9315-47D157AAB73D}"/>
                  </a:ext>
                </a:extLst>
              </p:cNvPr>
              <p:cNvSpPr/>
              <p:nvPr/>
            </p:nvSpPr>
            <p:spPr>
              <a:xfrm>
                <a:off x="6104021" y="3504525"/>
                <a:ext cx="154286" cy="814132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28521" fill="none" extrusionOk="0">
                    <a:moveTo>
                      <a:pt x="0" y="28521"/>
                    </a:moveTo>
                    <a:cubicBezTo>
                      <a:pt x="334" y="28387"/>
                      <a:pt x="4370" y="27687"/>
                      <a:pt x="3903" y="25485"/>
                    </a:cubicBezTo>
                    <a:cubicBezTo>
                      <a:pt x="3403" y="23317"/>
                      <a:pt x="1034" y="23217"/>
                      <a:pt x="1401" y="20682"/>
                    </a:cubicBezTo>
                    <a:cubicBezTo>
                      <a:pt x="1735" y="18147"/>
                      <a:pt x="5404" y="12576"/>
                      <a:pt x="5404" y="11008"/>
                    </a:cubicBezTo>
                    <a:cubicBezTo>
                      <a:pt x="5404" y="9440"/>
                      <a:pt x="2802" y="3603"/>
                      <a:pt x="25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9">
                <a:extLst>
                  <a:ext uri="{FF2B5EF4-FFF2-40B4-BE49-F238E27FC236}">
                    <a16:creationId xmlns:a16="http://schemas.microsoft.com/office/drawing/2014/main" id="{1CC57E6E-2830-F3CC-B491-4ECB29A989CB}"/>
                  </a:ext>
                </a:extLst>
              </p:cNvPr>
              <p:cNvSpPr/>
              <p:nvPr/>
            </p:nvSpPr>
            <p:spPr>
              <a:xfrm>
                <a:off x="6170674" y="2942731"/>
                <a:ext cx="100964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5105" fill="none" extrusionOk="0">
                    <a:moveTo>
                      <a:pt x="3436" y="0"/>
                    </a:moveTo>
                    <a:cubicBezTo>
                      <a:pt x="3436" y="0"/>
                      <a:pt x="701" y="3903"/>
                      <a:pt x="367" y="4504"/>
                    </a:cubicBezTo>
                    <a:cubicBezTo>
                      <a:pt x="0" y="5104"/>
                      <a:pt x="3536" y="1902"/>
                      <a:pt x="3536" y="1902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9">
                <a:extLst>
                  <a:ext uri="{FF2B5EF4-FFF2-40B4-BE49-F238E27FC236}">
                    <a16:creationId xmlns:a16="http://schemas.microsoft.com/office/drawing/2014/main" id="{B02D74E6-CA53-14B4-9B53-2158BA51F3E8}"/>
                  </a:ext>
                </a:extLst>
              </p:cNvPr>
              <p:cNvSpPr/>
              <p:nvPr/>
            </p:nvSpPr>
            <p:spPr>
              <a:xfrm>
                <a:off x="6064972" y="2903681"/>
                <a:ext cx="8592" cy="191423"/>
              </a:xfrm>
              <a:custGeom>
                <a:avLst/>
                <a:gdLst/>
                <a:ahLst/>
                <a:cxnLst/>
                <a:rect l="l" t="t" r="r" b="b"/>
                <a:pathLst>
                  <a:path w="301" h="6706" fill="none" extrusionOk="0">
                    <a:moveTo>
                      <a:pt x="1" y="1"/>
                    </a:moveTo>
                    <a:cubicBezTo>
                      <a:pt x="1" y="1"/>
                      <a:pt x="301" y="2836"/>
                      <a:pt x="301" y="3437"/>
                    </a:cubicBezTo>
                    <a:lnTo>
                      <a:pt x="301" y="6706"/>
                    </a:ln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9">
                <a:extLst>
                  <a:ext uri="{FF2B5EF4-FFF2-40B4-BE49-F238E27FC236}">
                    <a16:creationId xmlns:a16="http://schemas.microsoft.com/office/drawing/2014/main" id="{991D3428-7C74-68D5-4587-069411587CAF}"/>
                  </a:ext>
                </a:extLst>
              </p:cNvPr>
              <p:cNvSpPr/>
              <p:nvPr/>
            </p:nvSpPr>
            <p:spPr>
              <a:xfrm>
                <a:off x="6073535" y="2926545"/>
                <a:ext cx="53351" cy="118091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4137" fill="none" extrusionOk="0">
                    <a:moveTo>
                      <a:pt x="1" y="4137"/>
                    </a:moveTo>
                    <a:cubicBezTo>
                      <a:pt x="1" y="4137"/>
                      <a:pt x="1302" y="3937"/>
                      <a:pt x="1569" y="2936"/>
                    </a:cubicBezTo>
                    <a:cubicBezTo>
                      <a:pt x="1869" y="1968"/>
                      <a:pt x="1769" y="0"/>
                      <a:pt x="17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9">
                <a:extLst>
                  <a:ext uri="{FF2B5EF4-FFF2-40B4-BE49-F238E27FC236}">
                    <a16:creationId xmlns:a16="http://schemas.microsoft.com/office/drawing/2014/main" id="{57537817-8C1A-2EA5-A181-2F50F3D388C2}"/>
                  </a:ext>
                </a:extLst>
              </p:cNvPr>
              <p:cNvSpPr/>
              <p:nvPr/>
            </p:nvSpPr>
            <p:spPr>
              <a:xfrm>
                <a:off x="5389883" y="1688206"/>
                <a:ext cx="1477803" cy="1202116"/>
              </a:xfrm>
              <a:custGeom>
                <a:avLst/>
                <a:gdLst/>
                <a:ahLst/>
                <a:cxnLst/>
                <a:rect l="l" t="t" r="r" b="b"/>
                <a:pathLst>
                  <a:path w="51771" h="42113" extrusionOk="0">
                    <a:moveTo>
                      <a:pt x="12709" y="21166"/>
                    </a:moveTo>
                    <a:cubicBezTo>
                      <a:pt x="12910" y="26003"/>
                      <a:pt x="13043" y="31307"/>
                      <a:pt x="12910" y="32074"/>
                    </a:cubicBezTo>
                    <a:cubicBezTo>
                      <a:pt x="12776" y="33375"/>
                      <a:pt x="12810" y="34676"/>
                      <a:pt x="12976" y="35977"/>
                    </a:cubicBezTo>
                    <a:cubicBezTo>
                      <a:pt x="12176" y="34843"/>
                      <a:pt x="9207" y="30740"/>
                      <a:pt x="8807" y="29039"/>
                    </a:cubicBezTo>
                    <a:cubicBezTo>
                      <a:pt x="8306" y="27071"/>
                      <a:pt x="8073" y="26370"/>
                      <a:pt x="8073" y="26370"/>
                    </a:cubicBezTo>
                    <a:cubicBezTo>
                      <a:pt x="8073" y="26370"/>
                      <a:pt x="11208" y="22968"/>
                      <a:pt x="12709" y="21166"/>
                    </a:cubicBezTo>
                    <a:close/>
                    <a:moveTo>
                      <a:pt x="45791" y="0"/>
                    </a:moveTo>
                    <a:cubicBezTo>
                      <a:pt x="45552" y="0"/>
                      <a:pt x="45366" y="51"/>
                      <a:pt x="45366" y="51"/>
                    </a:cubicBezTo>
                    <a:cubicBezTo>
                      <a:pt x="45366" y="51"/>
                      <a:pt x="42431" y="1786"/>
                      <a:pt x="42431" y="2153"/>
                    </a:cubicBezTo>
                    <a:cubicBezTo>
                      <a:pt x="42431" y="2520"/>
                      <a:pt x="43798" y="11560"/>
                      <a:pt x="44032" y="13161"/>
                    </a:cubicBezTo>
                    <a:cubicBezTo>
                      <a:pt x="44165" y="14095"/>
                      <a:pt x="44265" y="15029"/>
                      <a:pt x="44265" y="15963"/>
                    </a:cubicBezTo>
                    <a:cubicBezTo>
                      <a:pt x="44265" y="15963"/>
                      <a:pt x="39128" y="10459"/>
                      <a:pt x="37794" y="9125"/>
                    </a:cubicBezTo>
                    <a:cubicBezTo>
                      <a:pt x="36760" y="8090"/>
                      <a:pt x="35959" y="7190"/>
                      <a:pt x="35092" y="6689"/>
                    </a:cubicBezTo>
                    <a:cubicBezTo>
                      <a:pt x="34625" y="6256"/>
                      <a:pt x="33791" y="6122"/>
                      <a:pt x="32524" y="5689"/>
                    </a:cubicBezTo>
                    <a:cubicBezTo>
                      <a:pt x="30385" y="4976"/>
                      <a:pt x="28151" y="3350"/>
                      <a:pt x="25548" y="3350"/>
                    </a:cubicBezTo>
                    <a:cubicBezTo>
                      <a:pt x="25472" y="3350"/>
                      <a:pt x="25395" y="3351"/>
                      <a:pt x="25318" y="3354"/>
                    </a:cubicBezTo>
                    <a:cubicBezTo>
                      <a:pt x="23551" y="3487"/>
                      <a:pt x="21816" y="3887"/>
                      <a:pt x="20181" y="4588"/>
                    </a:cubicBezTo>
                    <a:cubicBezTo>
                      <a:pt x="20181" y="4588"/>
                      <a:pt x="16279" y="6423"/>
                      <a:pt x="13577" y="7657"/>
                    </a:cubicBezTo>
                    <a:cubicBezTo>
                      <a:pt x="13277" y="7790"/>
                      <a:pt x="12976" y="7957"/>
                      <a:pt x="12676" y="8157"/>
                    </a:cubicBezTo>
                    <a:cubicBezTo>
                      <a:pt x="12653" y="8155"/>
                      <a:pt x="12629" y="8154"/>
                      <a:pt x="12603" y="8154"/>
                    </a:cubicBezTo>
                    <a:cubicBezTo>
                      <a:pt x="12143" y="8154"/>
                      <a:pt x="11254" y="8481"/>
                      <a:pt x="10274" y="10692"/>
                    </a:cubicBezTo>
                    <a:cubicBezTo>
                      <a:pt x="8807" y="13995"/>
                      <a:pt x="2202" y="22701"/>
                      <a:pt x="1101" y="25736"/>
                    </a:cubicBezTo>
                    <a:cubicBezTo>
                      <a:pt x="0" y="28805"/>
                      <a:pt x="2335" y="31874"/>
                      <a:pt x="4904" y="34309"/>
                    </a:cubicBezTo>
                    <a:cubicBezTo>
                      <a:pt x="6739" y="36144"/>
                      <a:pt x="8506" y="38045"/>
                      <a:pt x="10141" y="40047"/>
                    </a:cubicBezTo>
                    <a:lnTo>
                      <a:pt x="13076" y="36477"/>
                    </a:lnTo>
                    <a:cubicBezTo>
                      <a:pt x="13143" y="37245"/>
                      <a:pt x="13277" y="38045"/>
                      <a:pt x="13477" y="38846"/>
                    </a:cubicBezTo>
                    <a:cubicBezTo>
                      <a:pt x="13844" y="40047"/>
                      <a:pt x="15078" y="41414"/>
                      <a:pt x="19981" y="41748"/>
                    </a:cubicBezTo>
                    <a:cubicBezTo>
                      <a:pt x="22042" y="41903"/>
                      <a:pt x="25201" y="42112"/>
                      <a:pt x="28132" y="42112"/>
                    </a:cubicBezTo>
                    <a:cubicBezTo>
                      <a:pt x="32130" y="42112"/>
                      <a:pt x="35704" y="41724"/>
                      <a:pt x="35492" y="40280"/>
                    </a:cubicBezTo>
                    <a:cubicBezTo>
                      <a:pt x="34992" y="36744"/>
                      <a:pt x="35259" y="25370"/>
                      <a:pt x="35025" y="22301"/>
                    </a:cubicBezTo>
                    <a:cubicBezTo>
                      <a:pt x="34925" y="20333"/>
                      <a:pt x="34992" y="18398"/>
                      <a:pt x="35125" y="16430"/>
                    </a:cubicBezTo>
                    <a:cubicBezTo>
                      <a:pt x="35693" y="17130"/>
                      <a:pt x="36793" y="18465"/>
                      <a:pt x="37561" y="18998"/>
                    </a:cubicBezTo>
                    <a:cubicBezTo>
                      <a:pt x="38661" y="19732"/>
                      <a:pt x="43331" y="23168"/>
                      <a:pt x="45166" y="23902"/>
                    </a:cubicBezTo>
                    <a:cubicBezTo>
                      <a:pt x="45521" y="24044"/>
                      <a:pt x="45904" y="24112"/>
                      <a:pt x="46299" y="24112"/>
                    </a:cubicBezTo>
                    <a:cubicBezTo>
                      <a:pt x="47941" y="24112"/>
                      <a:pt x="49782" y="22930"/>
                      <a:pt x="50670" y="20966"/>
                    </a:cubicBezTo>
                    <a:cubicBezTo>
                      <a:pt x="51771" y="18531"/>
                      <a:pt x="50136" y="13027"/>
                      <a:pt x="48668" y="8758"/>
                    </a:cubicBezTo>
                    <a:cubicBezTo>
                      <a:pt x="47201" y="4455"/>
                      <a:pt x="46967" y="2153"/>
                      <a:pt x="46834" y="919"/>
                    </a:cubicBezTo>
                    <a:cubicBezTo>
                      <a:pt x="46750" y="145"/>
                      <a:pt x="46194" y="0"/>
                      <a:pt x="457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9">
                <a:extLst>
                  <a:ext uri="{FF2B5EF4-FFF2-40B4-BE49-F238E27FC236}">
                    <a16:creationId xmlns:a16="http://schemas.microsoft.com/office/drawing/2014/main" id="{A7346D4F-9CCC-3D37-2F07-EFBDD5F96729}"/>
                  </a:ext>
                </a:extLst>
              </p:cNvPr>
              <p:cNvSpPr/>
              <p:nvPr/>
            </p:nvSpPr>
            <p:spPr>
              <a:xfrm>
                <a:off x="5795507" y="2173357"/>
                <a:ext cx="58118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671" fill="none" extrusionOk="0">
                    <a:moveTo>
                      <a:pt x="1" y="3670"/>
                    </a:moveTo>
                    <a:cubicBezTo>
                      <a:pt x="768" y="2503"/>
                      <a:pt x="1468" y="1268"/>
                      <a:pt x="2035" y="1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9">
                <a:extLst>
                  <a:ext uri="{FF2B5EF4-FFF2-40B4-BE49-F238E27FC236}">
                    <a16:creationId xmlns:a16="http://schemas.microsoft.com/office/drawing/2014/main" id="{C24A88C8-CD41-F0B5-4A53-21AF78CF1172}"/>
                  </a:ext>
                </a:extLst>
              </p:cNvPr>
              <p:cNvSpPr/>
              <p:nvPr/>
            </p:nvSpPr>
            <p:spPr>
              <a:xfrm>
                <a:off x="5849771" y="2182891"/>
                <a:ext cx="34311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35" fill="none" extrusionOk="0">
                    <a:moveTo>
                      <a:pt x="1202" y="0"/>
                    </a:moveTo>
                    <a:cubicBezTo>
                      <a:pt x="902" y="601"/>
                      <a:pt x="501" y="1135"/>
                      <a:pt x="1" y="1535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9">
                <a:extLst>
                  <a:ext uri="{FF2B5EF4-FFF2-40B4-BE49-F238E27FC236}">
                    <a16:creationId xmlns:a16="http://schemas.microsoft.com/office/drawing/2014/main" id="{8FCD4F57-1CC8-9DD1-9593-D88A68AC3FA7}"/>
                  </a:ext>
                </a:extLst>
              </p:cNvPr>
              <p:cNvSpPr/>
              <p:nvPr/>
            </p:nvSpPr>
            <p:spPr>
              <a:xfrm>
                <a:off x="6653427" y="2143842"/>
                <a:ext cx="47642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3737" fill="none" extrusionOk="0">
                    <a:moveTo>
                      <a:pt x="0" y="1"/>
                    </a:moveTo>
                    <a:cubicBezTo>
                      <a:pt x="34" y="1435"/>
                      <a:pt x="634" y="2769"/>
                      <a:pt x="1668" y="37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9">
                <a:extLst>
                  <a:ext uri="{FF2B5EF4-FFF2-40B4-BE49-F238E27FC236}">
                    <a16:creationId xmlns:a16="http://schemas.microsoft.com/office/drawing/2014/main" id="{E873BCD8-219C-9C61-BAF9-A2AE24C47DBA}"/>
                  </a:ext>
                </a:extLst>
              </p:cNvPr>
              <p:cNvSpPr/>
              <p:nvPr/>
            </p:nvSpPr>
            <p:spPr>
              <a:xfrm>
                <a:off x="6663903" y="2200018"/>
                <a:ext cx="23835" cy="9145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04" fill="none" extrusionOk="0">
                    <a:moveTo>
                      <a:pt x="100" y="1"/>
                    </a:moveTo>
                    <a:cubicBezTo>
                      <a:pt x="0" y="1102"/>
                      <a:pt x="267" y="2236"/>
                      <a:pt x="834" y="3203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9">
                <a:extLst>
                  <a:ext uri="{FF2B5EF4-FFF2-40B4-BE49-F238E27FC236}">
                    <a16:creationId xmlns:a16="http://schemas.microsoft.com/office/drawing/2014/main" id="{0ED4279E-7756-A88D-0EB4-2229F68364ED}"/>
                  </a:ext>
                </a:extLst>
              </p:cNvPr>
              <p:cNvSpPr/>
              <p:nvPr/>
            </p:nvSpPr>
            <p:spPr>
              <a:xfrm>
                <a:off x="5530809" y="2416161"/>
                <a:ext cx="89517" cy="24806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869" fill="none" extrusionOk="0">
                    <a:moveTo>
                      <a:pt x="3136" y="868"/>
                    </a:moveTo>
                    <a:cubicBezTo>
                      <a:pt x="3136" y="868"/>
                      <a:pt x="2235" y="1"/>
                      <a:pt x="0" y="368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9">
                <a:extLst>
                  <a:ext uri="{FF2B5EF4-FFF2-40B4-BE49-F238E27FC236}">
                    <a16:creationId xmlns:a16="http://schemas.microsoft.com/office/drawing/2014/main" id="{D0500033-F63C-68E8-AC32-1AEB016E33DE}"/>
                  </a:ext>
                </a:extLst>
              </p:cNvPr>
              <p:cNvSpPr/>
              <p:nvPr/>
            </p:nvSpPr>
            <p:spPr>
              <a:xfrm>
                <a:off x="5495585" y="2384761"/>
                <a:ext cx="84750" cy="2763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68" fill="none" extrusionOk="0">
                    <a:moveTo>
                      <a:pt x="0" y="968"/>
                    </a:moveTo>
                    <a:cubicBezTo>
                      <a:pt x="0" y="968"/>
                      <a:pt x="634" y="0"/>
                      <a:pt x="2969" y="734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9">
                <a:extLst>
                  <a:ext uri="{FF2B5EF4-FFF2-40B4-BE49-F238E27FC236}">
                    <a16:creationId xmlns:a16="http://schemas.microsoft.com/office/drawing/2014/main" id="{76C0B96C-935A-3AE5-5123-B08C7E274371}"/>
                  </a:ext>
                </a:extLst>
              </p:cNvPr>
              <p:cNvSpPr/>
              <p:nvPr/>
            </p:nvSpPr>
            <p:spPr>
              <a:xfrm>
                <a:off x="6393468" y="2050528"/>
                <a:ext cx="143810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5038" h="3671" fill="none" extrusionOk="0">
                    <a:moveTo>
                      <a:pt x="2569" y="1"/>
                    </a:moveTo>
                    <a:cubicBezTo>
                      <a:pt x="2102" y="101"/>
                      <a:pt x="1" y="3670"/>
                      <a:pt x="1" y="3670"/>
                    </a:cubicBezTo>
                    <a:lnTo>
                      <a:pt x="5038" y="2336"/>
                    </a:ln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9">
                <a:extLst>
                  <a:ext uri="{FF2B5EF4-FFF2-40B4-BE49-F238E27FC236}">
                    <a16:creationId xmlns:a16="http://schemas.microsoft.com/office/drawing/2014/main" id="{D7819A60-380F-B378-B13F-912F01EFDF27}"/>
                  </a:ext>
                </a:extLst>
              </p:cNvPr>
              <p:cNvSpPr/>
              <p:nvPr/>
            </p:nvSpPr>
            <p:spPr>
              <a:xfrm>
                <a:off x="6013134" y="1862388"/>
                <a:ext cx="208036" cy="142754"/>
              </a:xfrm>
              <a:custGeom>
                <a:avLst/>
                <a:gdLst/>
                <a:ahLst/>
                <a:cxnLst/>
                <a:rect l="l" t="t" r="r" b="b"/>
                <a:pathLst>
                  <a:path w="7288" h="5001" extrusionOk="0">
                    <a:moveTo>
                      <a:pt x="5480" y="1"/>
                    </a:moveTo>
                    <a:cubicBezTo>
                      <a:pt x="3395" y="1"/>
                      <a:pt x="1" y="1383"/>
                      <a:pt x="1383" y="4123"/>
                    </a:cubicBezTo>
                    <a:cubicBezTo>
                      <a:pt x="1383" y="4123"/>
                      <a:pt x="2013" y="5000"/>
                      <a:pt x="3420" y="5000"/>
                    </a:cubicBezTo>
                    <a:cubicBezTo>
                      <a:pt x="3726" y="5000"/>
                      <a:pt x="4070" y="4959"/>
                      <a:pt x="4452" y="4857"/>
                    </a:cubicBezTo>
                    <a:cubicBezTo>
                      <a:pt x="6587" y="4257"/>
                      <a:pt x="7287" y="2022"/>
                      <a:pt x="6954" y="587"/>
                    </a:cubicBezTo>
                    <a:cubicBezTo>
                      <a:pt x="6863" y="196"/>
                      <a:pt x="6264" y="1"/>
                      <a:pt x="54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9">
                <a:extLst>
                  <a:ext uri="{FF2B5EF4-FFF2-40B4-BE49-F238E27FC236}">
                    <a16:creationId xmlns:a16="http://schemas.microsoft.com/office/drawing/2014/main" id="{F7FA449A-F684-32A1-8742-7D39980F7A11}"/>
                  </a:ext>
                </a:extLst>
              </p:cNvPr>
              <p:cNvSpPr/>
              <p:nvPr/>
            </p:nvSpPr>
            <p:spPr>
              <a:xfrm>
                <a:off x="5943085" y="1732594"/>
                <a:ext cx="334262" cy="288447"/>
              </a:xfrm>
              <a:custGeom>
                <a:avLst/>
                <a:gdLst/>
                <a:ahLst/>
                <a:cxnLst/>
                <a:rect l="l" t="t" r="r" b="b"/>
                <a:pathLst>
                  <a:path w="11710" h="10105" extrusionOk="0">
                    <a:moveTo>
                      <a:pt x="4154" y="1"/>
                    </a:moveTo>
                    <a:cubicBezTo>
                      <a:pt x="3219" y="1"/>
                      <a:pt x="2352" y="179"/>
                      <a:pt x="1802" y="598"/>
                    </a:cubicBezTo>
                    <a:cubicBezTo>
                      <a:pt x="1802" y="598"/>
                      <a:pt x="368" y="1532"/>
                      <a:pt x="201" y="2399"/>
                    </a:cubicBezTo>
                    <a:cubicBezTo>
                      <a:pt x="1" y="3266"/>
                      <a:pt x="468" y="6002"/>
                      <a:pt x="868" y="6969"/>
                    </a:cubicBezTo>
                    <a:cubicBezTo>
                      <a:pt x="1235" y="7903"/>
                      <a:pt x="2469" y="10105"/>
                      <a:pt x="2469" y="10105"/>
                    </a:cubicBezTo>
                    <a:cubicBezTo>
                      <a:pt x="2469" y="10105"/>
                      <a:pt x="6772" y="7636"/>
                      <a:pt x="7073" y="7436"/>
                    </a:cubicBezTo>
                    <a:cubicBezTo>
                      <a:pt x="7089" y="7425"/>
                      <a:pt x="7114" y="7420"/>
                      <a:pt x="7146" y="7420"/>
                    </a:cubicBezTo>
                    <a:cubicBezTo>
                      <a:pt x="7652" y="7420"/>
                      <a:pt x="9996" y="8705"/>
                      <a:pt x="10872" y="8705"/>
                    </a:cubicBezTo>
                    <a:cubicBezTo>
                      <a:pt x="10954" y="8705"/>
                      <a:pt x="11022" y="8694"/>
                      <a:pt x="11075" y="8670"/>
                    </a:cubicBezTo>
                    <a:cubicBezTo>
                      <a:pt x="11709" y="8403"/>
                      <a:pt x="9441" y="2599"/>
                      <a:pt x="8407" y="1365"/>
                    </a:cubicBezTo>
                    <a:cubicBezTo>
                      <a:pt x="7722" y="573"/>
                      <a:pt x="5829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9">
                <a:extLst>
                  <a:ext uri="{FF2B5EF4-FFF2-40B4-BE49-F238E27FC236}">
                    <a16:creationId xmlns:a16="http://schemas.microsoft.com/office/drawing/2014/main" id="{26616F21-CEBD-997D-6AB1-A616FC9B2612}"/>
                  </a:ext>
                </a:extLst>
              </p:cNvPr>
              <p:cNvSpPr/>
              <p:nvPr/>
            </p:nvSpPr>
            <p:spPr>
              <a:xfrm>
                <a:off x="5972600" y="1659176"/>
                <a:ext cx="201899" cy="292072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0232" extrusionOk="0">
                    <a:moveTo>
                      <a:pt x="1" y="1"/>
                    </a:moveTo>
                    <a:cubicBezTo>
                      <a:pt x="1" y="1"/>
                      <a:pt x="101" y="1535"/>
                      <a:pt x="301" y="3804"/>
                    </a:cubicBezTo>
                    <a:cubicBezTo>
                      <a:pt x="468" y="6105"/>
                      <a:pt x="1269" y="7907"/>
                      <a:pt x="2503" y="8941"/>
                    </a:cubicBezTo>
                    <a:cubicBezTo>
                      <a:pt x="3428" y="9719"/>
                      <a:pt x="4619" y="10232"/>
                      <a:pt x="5390" y="10232"/>
                    </a:cubicBezTo>
                    <a:cubicBezTo>
                      <a:pt x="5675" y="10232"/>
                      <a:pt x="5903" y="10161"/>
                      <a:pt x="6039" y="10008"/>
                    </a:cubicBezTo>
                    <a:cubicBezTo>
                      <a:pt x="6506" y="9441"/>
                      <a:pt x="7073" y="7039"/>
                      <a:pt x="6873" y="5638"/>
                    </a:cubicBezTo>
                    <a:cubicBezTo>
                      <a:pt x="6639" y="4204"/>
                      <a:pt x="6372" y="1168"/>
                      <a:pt x="6372" y="116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9">
                <a:extLst>
                  <a:ext uri="{FF2B5EF4-FFF2-40B4-BE49-F238E27FC236}">
                    <a16:creationId xmlns:a16="http://schemas.microsoft.com/office/drawing/2014/main" id="{56D6EAD2-7F91-0DB5-7A82-DA8E155091E9}"/>
                  </a:ext>
                </a:extLst>
              </p:cNvPr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9">
                <a:extLst>
                  <a:ext uri="{FF2B5EF4-FFF2-40B4-BE49-F238E27FC236}">
                    <a16:creationId xmlns:a16="http://schemas.microsoft.com/office/drawing/2014/main" id="{B24F1643-46AA-C7A7-17E1-001E1366A196}"/>
                  </a:ext>
                </a:extLst>
              </p:cNvPr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9">
                <a:extLst>
                  <a:ext uri="{FF2B5EF4-FFF2-40B4-BE49-F238E27FC236}">
                    <a16:creationId xmlns:a16="http://schemas.microsoft.com/office/drawing/2014/main" id="{D933BB6E-0C14-F3FE-FCF1-080AF995DB7C}"/>
                  </a:ext>
                </a:extLst>
              </p:cNvPr>
              <p:cNvSpPr/>
              <p:nvPr/>
            </p:nvSpPr>
            <p:spPr>
              <a:xfrm>
                <a:off x="5834557" y="1261944"/>
                <a:ext cx="415158" cy="507901"/>
              </a:xfrm>
              <a:custGeom>
                <a:avLst/>
                <a:gdLst/>
                <a:ahLst/>
                <a:cxnLst/>
                <a:rect l="l" t="t" r="r" b="b"/>
                <a:pathLst>
                  <a:path w="14544" h="17793" extrusionOk="0">
                    <a:moveTo>
                      <a:pt x="6648" y="1"/>
                    </a:moveTo>
                    <a:cubicBezTo>
                      <a:pt x="5405" y="1"/>
                      <a:pt x="4090" y="363"/>
                      <a:pt x="3036" y="1174"/>
                    </a:cubicBezTo>
                    <a:cubicBezTo>
                      <a:pt x="567" y="3076"/>
                      <a:pt x="0" y="4877"/>
                      <a:pt x="1501" y="9080"/>
                    </a:cubicBezTo>
                    <a:cubicBezTo>
                      <a:pt x="1501" y="9080"/>
                      <a:pt x="3870" y="15451"/>
                      <a:pt x="5971" y="16686"/>
                    </a:cubicBezTo>
                    <a:cubicBezTo>
                      <a:pt x="6932" y="17250"/>
                      <a:pt x="8324" y="17793"/>
                      <a:pt x="9664" y="17793"/>
                    </a:cubicBezTo>
                    <a:cubicBezTo>
                      <a:pt x="11257" y="17793"/>
                      <a:pt x="12776" y="17026"/>
                      <a:pt x="13410" y="14617"/>
                    </a:cubicBezTo>
                    <a:cubicBezTo>
                      <a:pt x="14544" y="10148"/>
                      <a:pt x="11508" y="3643"/>
                      <a:pt x="10441" y="1742"/>
                    </a:cubicBezTo>
                    <a:cubicBezTo>
                      <a:pt x="9848" y="652"/>
                      <a:pt x="8314" y="1"/>
                      <a:pt x="66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9">
                <a:extLst>
                  <a:ext uri="{FF2B5EF4-FFF2-40B4-BE49-F238E27FC236}">
                    <a16:creationId xmlns:a16="http://schemas.microsoft.com/office/drawing/2014/main" id="{C0D37079-C033-D919-447E-136F7D32B2FD}"/>
                  </a:ext>
                </a:extLst>
              </p:cNvPr>
              <p:cNvSpPr/>
              <p:nvPr/>
            </p:nvSpPr>
            <p:spPr>
              <a:xfrm>
                <a:off x="6084011" y="1466840"/>
                <a:ext cx="38136" cy="6765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370" fill="none" extrusionOk="0">
                    <a:moveTo>
                      <a:pt x="401" y="1"/>
                    </a:moveTo>
                    <a:cubicBezTo>
                      <a:pt x="401" y="1"/>
                      <a:pt x="1335" y="1702"/>
                      <a:pt x="968" y="2069"/>
                    </a:cubicBezTo>
                    <a:cubicBezTo>
                      <a:pt x="701" y="2302"/>
                      <a:pt x="334" y="2369"/>
                      <a:pt x="1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9">
                <a:extLst>
                  <a:ext uri="{FF2B5EF4-FFF2-40B4-BE49-F238E27FC236}">
                    <a16:creationId xmlns:a16="http://schemas.microsoft.com/office/drawing/2014/main" id="{BA51961D-272C-60C8-47D7-52E7CDEF30E6}"/>
                  </a:ext>
                </a:extLst>
              </p:cNvPr>
              <p:cNvSpPr/>
              <p:nvPr/>
            </p:nvSpPr>
            <p:spPr>
              <a:xfrm>
                <a:off x="5969746" y="1425906"/>
                <a:ext cx="46700" cy="32399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135" fill="none" extrusionOk="0">
                    <a:moveTo>
                      <a:pt x="1" y="1135"/>
                    </a:moveTo>
                    <a:cubicBezTo>
                      <a:pt x="1" y="1135"/>
                      <a:pt x="201" y="0"/>
                      <a:pt x="1635" y="0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9">
                <a:extLst>
                  <a:ext uri="{FF2B5EF4-FFF2-40B4-BE49-F238E27FC236}">
                    <a16:creationId xmlns:a16="http://schemas.microsoft.com/office/drawing/2014/main" id="{DB36CAB8-2845-09F8-CD73-82C992C08D0E}"/>
                  </a:ext>
                </a:extLst>
              </p:cNvPr>
              <p:cNvSpPr/>
              <p:nvPr/>
            </p:nvSpPr>
            <p:spPr>
              <a:xfrm>
                <a:off x="5994523" y="1474461"/>
                <a:ext cx="40962" cy="3051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9" fill="none" extrusionOk="0">
                    <a:moveTo>
                      <a:pt x="0" y="568"/>
                    </a:moveTo>
                    <a:cubicBezTo>
                      <a:pt x="0" y="568"/>
                      <a:pt x="1068" y="1068"/>
                      <a:pt x="1435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9">
                <a:extLst>
                  <a:ext uri="{FF2B5EF4-FFF2-40B4-BE49-F238E27FC236}">
                    <a16:creationId xmlns:a16="http://schemas.microsoft.com/office/drawing/2014/main" id="{C10569FE-1C86-F20B-46DD-E02317053C11}"/>
                  </a:ext>
                </a:extLst>
              </p:cNvPr>
              <p:cNvSpPr/>
              <p:nvPr/>
            </p:nvSpPr>
            <p:spPr>
              <a:xfrm>
                <a:off x="6124974" y="1452567"/>
                <a:ext cx="40962" cy="30486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8" fill="none" extrusionOk="0">
                    <a:moveTo>
                      <a:pt x="0" y="601"/>
                    </a:moveTo>
                    <a:cubicBezTo>
                      <a:pt x="0" y="601"/>
                      <a:pt x="1034" y="1068"/>
                      <a:pt x="1434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9">
                <a:extLst>
                  <a:ext uri="{FF2B5EF4-FFF2-40B4-BE49-F238E27FC236}">
                    <a16:creationId xmlns:a16="http://schemas.microsoft.com/office/drawing/2014/main" id="{D1236836-C210-8E4F-81A0-09C111D00014}"/>
                  </a:ext>
                </a:extLst>
              </p:cNvPr>
              <p:cNvSpPr/>
              <p:nvPr/>
            </p:nvSpPr>
            <p:spPr>
              <a:xfrm>
                <a:off x="6100196" y="1390682"/>
                <a:ext cx="56205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8" fill="none" extrusionOk="0">
                    <a:moveTo>
                      <a:pt x="1" y="567"/>
                    </a:moveTo>
                    <a:cubicBezTo>
                      <a:pt x="535" y="34"/>
                      <a:pt x="1368" y="0"/>
                      <a:pt x="1969" y="501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9">
                <a:extLst>
                  <a:ext uri="{FF2B5EF4-FFF2-40B4-BE49-F238E27FC236}">
                    <a16:creationId xmlns:a16="http://schemas.microsoft.com/office/drawing/2014/main" id="{580B8E53-D45C-B319-5C3B-EEA293AD3F7C}"/>
                  </a:ext>
                </a:extLst>
              </p:cNvPr>
              <p:cNvSpPr/>
              <p:nvPr/>
            </p:nvSpPr>
            <p:spPr>
              <a:xfrm>
                <a:off x="5846917" y="1184045"/>
                <a:ext cx="379962" cy="585715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20519" extrusionOk="0">
                    <a:moveTo>
                      <a:pt x="8307" y="1"/>
                    </a:moveTo>
                    <a:cubicBezTo>
                      <a:pt x="7840" y="1"/>
                      <a:pt x="7373" y="67"/>
                      <a:pt x="6939" y="201"/>
                    </a:cubicBezTo>
                    <a:cubicBezTo>
                      <a:pt x="6853" y="195"/>
                      <a:pt x="6770" y="192"/>
                      <a:pt x="6690" y="192"/>
                    </a:cubicBezTo>
                    <a:cubicBezTo>
                      <a:pt x="4904" y="192"/>
                      <a:pt x="4511" y="1570"/>
                      <a:pt x="3170" y="2336"/>
                    </a:cubicBezTo>
                    <a:cubicBezTo>
                      <a:pt x="1802" y="3170"/>
                      <a:pt x="935" y="5538"/>
                      <a:pt x="935" y="5538"/>
                    </a:cubicBezTo>
                    <a:lnTo>
                      <a:pt x="1002" y="5538"/>
                    </a:lnTo>
                    <a:cubicBezTo>
                      <a:pt x="1" y="7006"/>
                      <a:pt x="1" y="8807"/>
                      <a:pt x="1102" y="11809"/>
                    </a:cubicBezTo>
                    <a:cubicBezTo>
                      <a:pt x="1102" y="11809"/>
                      <a:pt x="3470" y="18180"/>
                      <a:pt x="5571" y="19415"/>
                    </a:cubicBezTo>
                    <a:cubicBezTo>
                      <a:pt x="6514" y="19977"/>
                      <a:pt x="7900" y="20519"/>
                      <a:pt x="9236" y="20519"/>
                    </a:cubicBezTo>
                    <a:cubicBezTo>
                      <a:pt x="10833" y="20519"/>
                      <a:pt x="12359" y="19746"/>
                      <a:pt x="12977" y="17313"/>
                    </a:cubicBezTo>
                    <a:cubicBezTo>
                      <a:pt x="13244" y="16112"/>
                      <a:pt x="13310" y="14878"/>
                      <a:pt x="13177" y="13677"/>
                    </a:cubicBezTo>
                    <a:cubicBezTo>
                      <a:pt x="12238" y="13263"/>
                      <a:pt x="10272" y="12461"/>
                      <a:pt x="9130" y="12461"/>
                    </a:cubicBezTo>
                    <a:cubicBezTo>
                      <a:pt x="8892" y="12461"/>
                      <a:pt x="8690" y="12496"/>
                      <a:pt x="8540" y="12576"/>
                    </a:cubicBezTo>
                    <a:cubicBezTo>
                      <a:pt x="7373" y="13143"/>
                      <a:pt x="4437" y="15145"/>
                      <a:pt x="4437" y="16646"/>
                    </a:cubicBezTo>
                    <a:cubicBezTo>
                      <a:pt x="4437" y="16646"/>
                      <a:pt x="2536" y="14077"/>
                      <a:pt x="2536" y="13143"/>
                    </a:cubicBezTo>
                    <a:cubicBezTo>
                      <a:pt x="2536" y="12176"/>
                      <a:pt x="3303" y="11876"/>
                      <a:pt x="2636" y="10675"/>
                    </a:cubicBezTo>
                    <a:cubicBezTo>
                      <a:pt x="1969" y="9441"/>
                      <a:pt x="1002" y="9341"/>
                      <a:pt x="1302" y="7906"/>
                    </a:cubicBezTo>
                    <a:cubicBezTo>
                      <a:pt x="1569" y="6572"/>
                      <a:pt x="4170" y="5171"/>
                      <a:pt x="5471" y="4971"/>
                    </a:cubicBezTo>
                    <a:cubicBezTo>
                      <a:pt x="6272" y="5638"/>
                      <a:pt x="7273" y="6005"/>
                      <a:pt x="8307" y="6005"/>
                    </a:cubicBezTo>
                    <a:cubicBezTo>
                      <a:pt x="10408" y="6005"/>
                      <a:pt x="12109" y="4671"/>
                      <a:pt x="12109" y="3003"/>
                    </a:cubicBezTo>
                    <a:cubicBezTo>
                      <a:pt x="12109" y="1335"/>
                      <a:pt x="10408" y="1"/>
                      <a:pt x="83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9">
                <a:extLst>
                  <a:ext uri="{FF2B5EF4-FFF2-40B4-BE49-F238E27FC236}">
                    <a16:creationId xmlns:a16="http://schemas.microsoft.com/office/drawing/2014/main" id="{E99CF096-1C2F-F504-0165-593E8E01FA00}"/>
                  </a:ext>
                </a:extLst>
              </p:cNvPr>
              <p:cNvSpPr/>
              <p:nvPr/>
            </p:nvSpPr>
            <p:spPr>
              <a:xfrm>
                <a:off x="6070681" y="1571600"/>
                <a:ext cx="86691" cy="57147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2002" fill="none" extrusionOk="0">
                    <a:moveTo>
                      <a:pt x="3036" y="0"/>
                    </a:moveTo>
                    <a:cubicBezTo>
                      <a:pt x="3036" y="0"/>
                      <a:pt x="1635" y="2002"/>
                      <a:pt x="1" y="667"/>
                    </a:cubicBezTo>
                  </a:path>
                </a:pathLst>
              </a:custGeom>
              <a:noFill/>
              <a:ln w="108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9">
                <a:extLst>
                  <a:ext uri="{FF2B5EF4-FFF2-40B4-BE49-F238E27FC236}">
                    <a16:creationId xmlns:a16="http://schemas.microsoft.com/office/drawing/2014/main" id="{EC03EA6D-F29E-9F7E-F1BF-E0F2A48302CF}"/>
                  </a:ext>
                </a:extLst>
              </p:cNvPr>
              <p:cNvSpPr/>
              <p:nvPr/>
            </p:nvSpPr>
            <p:spPr>
              <a:xfrm>
                <a:off x="5679329" y="2722763"/>
                <a:ext cx="213317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6873" extrusionOk="0">
                    <a:moveTo>
                      <a:pt x="3070" y="1"/>
                    </a:moveTo>
                    <a:lnTo>
                      <a:pt x="1" y="3804"/>
                    </a:lnTo>
                    <a:cubicBezTo>
                      <a:pt x="601" y="5505"/>
                      <a:pt x="2436" y="6873"/>
                      <a:pt x="2436" y="6873"/>
                    </a:cubicBezTo>
                    <a:lnTo>
                      <a:pt x="4404" y="3804"/>
                    </a:lnTo>
                    <a:cubicBezTo>
                      <a:pt x="4404" y="3804"/>
                      <a:pt x="5738" y="5038"/>
                      <a:pt x="6372" y="5038"/>
                    </a:cubicBezTo>
                    <a:cubicBezTo>
                      <a:pt x="6973" y="5038"/>
                      <a:pt x="7206" y="4671"/>
                      <a:pt x="7340" y="4071"/>
                    </a:cubicBezTo>
                    <a:cubicBezTo>
                      <a:pt x="7473" y="3437"/>
                      <a:pt x="6105" y="3337"/>
                      <a:pt x="6105" y="3337"/>
                    </a:cubicBezTo>
                    <a:cubicBezTo>
                      <a:pt x="5538" y="2703"/>
                      <a:pt x="5005" y="2036"/>
                      <a:pt x="4538" y="1369"/>
                    </a:cubicBezTo>
                    <a:cubicBezTo>
                      <a:pt x="4104" y="835"/>
                      <a:pt x="3604" y="368"/>
                      <a:pt x="30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9">
                <a:extLst>
                  <a:ext uri="{FF2B5EF4-FFF2-40B4-BE49-F238E27FC236}">
                    <a16:creationId xmlns:a16="http://schemas.microsoft.com/office/drawing/2014/main" id="{A1D974AE-D54F-8D1E-E4F6-3F27FF14828A}"/>
                  </a:ext>
                </a:extLst>
              </p:cNvPr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fill="none" extrusionOk="0">
                    <a:moveTo>
                      <a:pt x="35226" y="17614"/>
                    </a:moveTo>
                    <a:cubicBezTo>
                      <a:pt x="35226" y="27354"/>
                      <a:pt x="27354" y="35226"/>
                      <a:pt x="17613" y="35226"/>
                    </a:cubicBezTo>
                    <a:cubicBezTo>
                      <a:pt x="7906" y="35226"/>
                      <a:pt x="1" y="27354"/>
                      <a:pt x="1" y="17614"/>
                    </a:cubicBezTo>
                    <a:cubicBezTo>
                      <a:pt x="1" y="7907"/>
                      <a:pt x="7906" y="1"/>
                      <a:pt x="17613" y="1"/>
                    </a:cubicBezTo>
                    <a:cubicBezTo>
                      <a:pt x="27354" y="1"/>
                      <a:pt x="35226" y="7907"/>
                      <a:pt x="35226" y="17614"/>
                    </a:cubicBezTo>
                    <a:close/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9">
                <a:extLst>
                  <a:ext uri="{FF2B5EF4-FFF2-40B4-BE49-F238E27FC236}">
                    <a16:creationId xmlns:a16="http://schemas.microsoft.com/office/drawing/2014/main" id="{5653A917-A7F7-B4C6-0DF4-151780B2DD64}"/>
                  </a:ext>
                </a:extLst>
              </p:cNvPr>
              <p:cNvSpPr/>
              <p:nvPr/>
            </p:nvSpPr>
            <p:spPr>
              <a:xfrm>
                <a:off x="6464887" y="1504662"/>
                <a:ext cx="59060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3560" extrusionOk="0">
                    <a:moveTo>
                      <a:pt x="1853" y="1"/>
                    </a:moveTo>
                    <a:cubicBezTo>
                      <a:pt x="1495" y="1"/>
                      <a:pt x="797" y="72"/>
                      <a:pt x="601" y="611"/>
                    </a:cubicBezTo>
                    <a:cubicBezTo>
                      <a:pt x="368" y="1344"/>
                      <a:pt x="1" y="2078"/>
                      <a:pt x="1" y="2579"/>
                    </a:cubicBezTo>
                    <a:cubicBezTo>
                      <a:pt x="1" y="3079"/>
                      <a:pt x="134" y="3446"/>
                      <a:pt x="734" y="3546"/>
                    </a:cubicBezTo>
                    <a:cubicBezTo>
                      <a:pt x="777" y="3555"/>
                      <a:pt x="819" y="3560"/>
                      <a:pt x="860" y="3560"/>
                    </a:cubicBezTo>
                    <a:cubicBezTo>
                      <a:pt x="1385" y="3560"/>
                      <a:pt x="1702" y="2812"/>
                      <a:pt x="1702" y="2812"/>
                    </a:cubicBezTo>
                    <a:lnTo>
                      <a:pt x="2069" y="10"/>
                    </a:lnTo>
                    <a:cubicBezTo>
                      <a:pt x="2069" y="10"/>
                      <a:pt x="1983" y="1"/>
                      <a:pt x="18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9">
                <a:extLst>
                  <a:ext uri="{FF2B5EF4-FFF2-40B4-BE49-F238E27FC236}">
                    <a16:creationId xmlns:a16="http://schemas.microsoft.com/office/drawing/2014/main" id="{F98C0DE0-3028-70F7-366C-FA99F3F32BB5}"/>
                  </a:ext>
                </a:extLst>
              </p:cNvPr>
              <p:cNvSpPr/>
              <p:nvPr/>
            </p:nvSpPr>
            <p:spPr>
              <a:xfrm>
                <a:off x="6513442" y="1476345"/>
                <a:ext cx="174296" cy="269893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9455" extrusionOk="0">
                    <a:moveTo>
                      <a:pt x="1408" y="0"/>
                    </a:moveTo>
                    <a:cubicBezTo>
                      <a:pt x="1134" y="0"/>
                      <a:pt x="867" y="36"/>
                      <a:pt x="635" y="135"/>
                    </a:cubicBezTo>
                    <a:cubicBezTo>
                      <a:pt x="635" y="135"/>
                      <a:pt x="1" y="3437"/>
                      <a:pt x="1" y="4438"/>
                    </a:cubicBezTo>
                    <a:cubicBezTo>
                      <a:pt x="34" y="5172"/>
                      <a:pt x="301" y="5906"/>
                      <a:pt x="735" y="6506"/>
                    </a:cubicBezTo>
                    <a:cubicBezTo>
                      <a:pt x="968" y="6773"/>
                      <a:pt x="1268" y="6940"/>
                      <a:pt x="1602" y="7006"/>
                    </a:cubicBezTo>
                    <a:lnTo>
                      <a:pt x="2202" y="6273"/>
                    </a:lnTo>
                    <a:lnTo>
                      <a:pt x="2202" y="6273"/>
                    </a:lnTo>
                    <a:cubicBezTo>
                      <a:pt x="2202" y="6273"/>
                      <a:pt x="1469" y="7240"/>
                      <a:pt x="2469" y="8474"/>
                    </a:cubicBezTo>
                    <a:cubicBezTo>
                      <a:pt x="3058" y="9205"/>
                      <a:pt x="3561" y="9454"/>
                      <a:pt x="4059" y="9454"/>
                    </a:cubicBezTo>
                    <a:cubicBezTo>
                      <a:pt x="4380" y="9454"/>
                      <a:pt x="4699" y="9351"/>
                      <a:pt x="5038" y="9208"/>
                    </a:cubicBezTo>
                    <a:cubicBezTo>
                      <a:pt x="5872" y="8841"/>
                      <a:pt x="6105" y="8341"/>
                      <a:pt x="5738" y="7006"/>
                    </a:cubicBezTo>
                    <a:cubicBezTo>
                      <a:pt x="5405" y="5639"/>
                      <a:pt x="5138" y="3437"/>
                      <a:pt x="4904" y="2103"/>
                    </a:cubicBezTo>
                    <a:cubicBezTo>
                      <a:pt x="4637" y="769"/>
                      <a:pt x="3804" y="268"/>
                      <a:pt x="3303" y="268"/>
                    </a:cubicBezTo>
                    <a:cubicBezTo>
                      <a:pt x="2961" y="268"/>
                      <a:pt x="2155" y="0"/>
                      <a:pt x="1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9">
                <a:extLst>
                  <a:ext uri="{FF2B5EF4-FFF2-40B4-BE49-F238E27FC236}">
                    <a16:creationId xmlns:a16="http://schemas.microsoft.com/office/drawing/2014/main" id="{3CE31816-2055-DF70-2609-4890BA500793}"/>
                  </a:ext>
                </a:extLst>
              </p:cNvPr>
              <p:cNvSpPr/>
              <p:nvPr/>
            </p:nvSpPr>
            <p:spPr>
              <a:xfrm>
                <a:off x="6512500" y="1589669"/>
                <a:ext cx="96197" cy="32427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1136" fill="none" extrusionOk="0">
                    <a:moveTo>
                      <a:pt x="201" y="1135"/>
                    </a:moveTo>
                    <a:cubicBezTo>
                      <a:pt x="201" y="1135"/>
                      <a:pt x="0" y="368"/>
                      <a:pt x="901" y="268"/>
                    </a:cubicBezTo>
                    <a:cubicBezTo>
                      <a:pt x="1835" y="168"/>
                      <a:pt x="3370" y="1"/>
                      <a:pt x="3370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9">
                <a:extLst>
                  <a:ext uri="{FF2B5EF4-FFF2-40B4-BE49-F238E27FC236}">
                    <a16:creationId xmlns:a16="http://schemas.microsoft.com/office/drawing/2014/main" id="{CC4354E9-4B7A-12EB-D834-5A5F63428B53}"/>
                  </a:ext>
                </a:extLst>
              </p:cNvPr>
              <p:cNvSpPr/>
              <p:nvPr/>
            </p:nvSpPr>
            <p:spPr>
              <a:xfrm>
                <a:off x="6521064" y="1550648"/>
                <a:ext cx="82866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568" fill="none" extrusionOk="0">
                    <a:moveTo>
                      <a:pt x="1" y="567"/>
                    </a:moveTo>
                    <a:cubicBezTo>
                      <a:pt x="1" y="567"/>
                      <a:pt x="2136" y="0"/>
                      <a:pt x="2903" y="1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9">
                <a:extLst>
                  <a:ext uri="{FF2B5EF4-FFF2-40B4-BE49-F238E27FC236}">
                    <a16:creationId xmlns:a16="http://schemas.microsoft.com/office/drawing/2014/main" id="{1FB1AC2F-8F3E-0C15-A48E-950B3E4657DF}"/>
                  </a:ext>
                </a:extLst>
              </p:cNvPr>
              <p:cNvSpPr/>
              <p:nvPr/>
            </p:nvSpPr>
            <p:spPr>
              <a:xfrm>
                <a:off x="6525831" y="1517307"/>
                <a:ext cx="68594" cy="5738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01" fill="none" extrusionOk="0">
                    <a:moveTo>
                      <a:pt x="0" y="201"/>
                    </a:moveTo>
                    <a:cubicBezTo>
                      <a:pt x="801" y="67"/>
                      <a:pt x="1602" y="1"/>
                      <a:pt x="2402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9">
                <a:extLst>
                  <a:ext uri="{FF2B5EF4-FFF2-40B4-BE49-F238E27FC236}">
                    <a16:creationId xmlns:a16="http://schemas.microsoft.com/office/drawing/2014/main" id="{D4E5B346-DA30-7A06-1BE6-75C65090CE38}"/>
                  </a:ext>
                </a:extLst>
              </p:cNvPr>
              <p:cNvSpPr/>
              <p:nvPr/>
            </p:nvSpPr>
            <p:spPr>
              <a:xfrm>
                <a:off x="6545812" y="1639195"/>
                <a:ext cx="36224" cy="12417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435" fill="none" extrusionOk="0">
                    <a:moveTo>
                      <a:pt x="1" y="0"/>
                    </a:moveTo>
                    <a:cubicBezTo>
                      <a:pt x="368" y="301"/>
                      <a:pt x="835" y="434"/>
                      <a:pt x="1269" y="3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5" name="Google Shape;785;p39">
            <a:extLst>
              <a:ext uri="{FF2B5EF4-FFF2-40B4-BE49-F238E27FC236}">
                <a16:creationId xmlns:a16="http://schemas.microsoft.com/office/drawing/2014/main" id="{E190B2AC-421D-D4B7-42E0-6ACD0453611D}"/>
              </a:ext>
            </a:extLst>
          </p:cNvPr>
          <p:cNvGrpSpPr/>
          <p:nvPr/>
        </p:nvGrpSpPr>
        <p:grpSpPr>
          <a:xfrm>
            <a:off x="829774" y="0"/>
            <a:ext cx="0" cy="5143500"/>
            <a:chOff x="1256113" y="0"/>
            <a:chExt cx="0" cy="5143500"/>
          </a:xfrm>
        </p:grpSpPr>
        <p:cxnSp>
          <p:nvCxnSpPr>
            <p:cNvPr id="786" name="Google Shape;786;p39">
              <a:extLst>
                <a:ext uri="{FF2B5EF4-FFF2-40B4-BE49-F238E27FC236}">
                  <a16:creationId xmlns:a16="http://schemas.microsoft.com/office/drawing/2014/main" id="{0AB162DC-4C89-57B3-1536-78DDB97B54CE}"/>
                </a:ext>
              </a:extLst>
            </p:cNvPr>
            <p:cNvCxnSpPr/>
            <p:nvPr/>
          </p:nvCxnSpPr>
          <p:spPr>
            <a:xfrm>
              <a:off x="1256113" y="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" name="Google Shape;787;p39">
              <a:extLst>
                <a:ext uri="{FF2B5EF4-FFF2-40B4-BE49-F238E27FC236}">
                  <a16:creationId xmlns:a16="http://schemas.microsoft.com/office/drawing/2014/main" id="{60001605-252A-1DD1-8B46-A57C8F640E2B}"/>
                </a:ext>
              </a:extLst>
            </p:cNvPr>
            <p:cNvCxnSpPr/>
            <p:nvPr/>
          </p:nvCxnSpPr>
          <p:spPr>
            <a:xfrm>
              <a:off x="1256113" y="411480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673216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>
          <a:extLst>
            <a:ext uri="{FF2B5EF4-FFF2-40B4-BE49-F238E27FC236}">
              <a16:creationId xmlns:a16="http://schemas.microsoft.com/office/drawing/2014/main" id="{A1EB25E9-28A1-3EFB-9CD3-6578F7B3D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2A2D343-9F92-0184-31A1-12F46C53D19B}"/>
              </a:ext>
            </a:extLst>
          </p:cNvPr>
          <p:cNvSpPr txBox="1"/>
          <p:nvPr/>
        </p:nvSpPr>
        <p:spPr>
          <a:xfrm>
            <a:off x="2510952" y="68478"/>
            <a:ext cx="41220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Georgia Pro Black" panose="02040A02050405020203" pitchFamily="18" charset="0"/>
              </a:rPr>
              <a:t>Project Objectives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25D724-C1F2-B747-8726-6C8B7A3A865F}"/>
              </a:ext>
            </a:extLst>
          </p:cNvPr>
          <p:cNvSpPr txBox="1"/>
          <p:nvPr/>
        </p:nvSpPr>
        <p:spPr>
          <a:xfrm>
            <a:off x="156029" y="791031"/>
            <a:ext cx="8831943" cy="3884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GB" b="1" dirty="0"/>
              <a:t>Design</a:t>
            </a:r>
            <a:r>
              <a:rPr lang="en-GB" dirty="0"/>
              <a:t> and </a:t>
            </a:r>
            <a:r>
              <a:rPr lang="en-GB" b="1" dirty="0"/>
              <a:t>implement</a:t>
            </a:r>
            <a:r>
              <a:rPr lang="en-GB" dirty="0"/>
              <a:t> a relational database system that realistically simulates key aspects of Egypt’s job market.</a:t>
            </a:r>
          </a:p>
          <a:p>
            <a:pPr marL="228600" lvl="1" indent="-228600">
              <a:lnSpc>
                <a:spcPct val="150000"/>
              </a:lnSpc>
              <a:buFont typeface="+mj-lt"/>
              <a:buAutoNum type="arabicPeriod"/>
            </a:pPr>
            <a:endParaRPr lang="en-GB" sz="600" dirty="0"/>
          </a:p>
          <a:p>
            <a:pPr marL="3429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GB" b="1" dirty="0"/>
              <a:t>Develop</a:t>
            </a:r>
            <a:r>
              <a:rPr lang="en-GB" dirty="0"/>
              <a:t> a well-structured and scalable schema to represent core entities such as companies, job listings, geographic locations, required skills, and experience levels.</a:t>
            </a:r>
          </a:p>
          <a:p>
            <a:pPr marL="228600" lvl="1" indent="-228600">
              <a:lnSpc>
                <a:spcPct val="150000"/>
              </a:lnSpc>
              <a:buFont typeface="+mj-lt"/>
              <a:buAutoNum type="arabicPeriod"/>
            </a:pPr>
            <a:endParaRPr lang="en-GB" sz="600" dirty="0"/>
          </a:p>
          <a:p>
            <a:pPr marL="3429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GB" b="1" dirty="0"/>
              <a:t>Utilize</a:t>
            </a:r>
            <a:r>
              <a:rPr lang="en-GB" dirty="0"/>
              <a:t> structured SQL queries to perform in-depth data analysis and generate actionable labor market insights.</a:t>
            </a:r>
          </a:p>
          <a:p>
            <a:pPr marL="228600" lvl="1" indent="-228600">
              <a:lnSpc>
                <a:spcPct val="150000"/>
              </a:lnSpc>
              <a:buFont typeface="+mj-lt"/>
              <a:buAutoNum type="arabicPeriod"/>
            </a:pPr>
            <a:endParaRPr lang="en-GB" sz="600" dirty="0"/>
          </a:p>
          <a:p>
            <a:pPr marL="3429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GB" b="1" dirty="0"/>
              <a:t>Enhance</a:t>
            </a:r>
            <a:r>
              <a:rPr lang="en-GB" dirty="0"/>
              <a:t> analytical accuracy and efficiency through comprehensive data profiling, ensuring consistency, validity, and readiness for querying.</a:t>
            </a:r>
          </a:p>
          <a:p>
            <a:pPr marL="228600" lvl="1" indent="-228600">
              <a:lnSpc>
                <a:spcPct val="150000"/>
              </a:lnSpc>
              <a:buFont typeface="+mj-lt"/>
              <a:buAutoNum type="arabicPeriod"/>
            </a:pPr>
            <a:endParaRPr lang="en-GB" sz="600" dirty="0"/>
          </a:p>
          <a:p>
            <a:pPr marL="3429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GB" b="1" dirty="0"/>
              <a:t>Provide</a:t>
            </a:r>
            <a:r>
              <a:rPr lang="en-GB" dirty="0"/>
              <a:t> meaningful insights to job seekers, HR professionals, and decision-makers regarding</a:t>
            </a:r>
            <a:br>
              <a:rPr lang="en-GB" dirty="0"/>
            </a:br>
            <a:r>
              <a:rPr lang="en-GB" dirty="0"/>
              <a:t>hiring trends, salary expectations, and in-demand skills.</a:t>
            </a:r>
          </a:p>
        </p:txBody>
      </p:sp>
      <p:pic>
        <p:nvPicPr>
          <p:cNvPr id="2" name="Picture 1" descr="A pencil and a document&#10;&#10;AI-generated content may be incorrect.">
            <a:extLst>
              <a:ext uri="{FF2B5EF4-FFF2-40B4-BE49-F238E27FC236}">
                <a16:creationId xmlns:a16="http://schemas.microsoft.com/office/drawing/2014/main" id="{3332CBF1-B822-1DC7-60E0-14E7A671F9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838" y="4135987"/>
            <a:ext cx="969264" cy="96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2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>
          <a:extLst>
            <a:ext uri="{FF2B5EF4-FFF2-40B4-BE49-F238E27FC236}">
              <a16:creationId xmlns:a16="http://schemas.microsoft.com/office/drawing/2014/main" id="{61AD57CF-7C94-F571-03FC-B7CE8F669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6" name="Google Shape;676;p39">
            <a:extLst>
              <a:ext uri="{FF2B5EF4-FFF2-40B4-BE49-F238E27FC236}">
                <a16:creationId xmlns:a16="http://schemas.microsoft.com/office/drawing/2014/main" id="{D3F78825-46AA-62ED-C197-7CB5DC135752}"/>
              </a:ext>
            </a:extLst>
          </p:cNvPr>
          <p:cNvCxnSpPr/>
          <p:nvPr/>
        </p:nvCxnSpPr>
        <p:spPr>
          <a:xfrm>
            <a:off x="4867275" y="4456352"/>
            <a:ext cx="427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7" name="Google Shape;677;p39">
            <a:extLst>
              <a:ext uri="{FF2B5EF4-FFF2-40B4-BE49-F238E27FC236}">
                <a16:creationId xmlns:a16="http://schemas.microsoft.com/office/drawing/2014/main" id="{595F9D98-A501-8AD8-8F42-5DAC207556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5" y="2729707"/>
            <a:ext cx="40230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DB Schema</a:t>
            </a:r>
            <a:endParaRPr dirty="0"/>
          </a:p>
        </p:txBody>
      </p:sp>
      <p:sp>
        <p:nvSpPr>
          <p:cNvPr id="678" name="Google Shape;678;p39">
            <a:extLst>
              <a:ext uri="{FF2B5EF4-FFF2-40B4-BE49-F238E27FC236}">
                <a16:creationId xmlns:a16="http://schemas.microsoft.com/office/drawing/2014/main" id="{15C16823-42AD-17FD-C694-CFADBC29BEF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29775" y="1645306"/>
            <a:ext cx="1066500" cy="10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679" name="Google Shape;679;p39">
            <a:extLst>
              <a:ext uri="{FF2B5EF4-FFF2-40B4-BE49-F238E27FC236}">
                <a16:creationId xmlns:a16="http://schemas.microsoft.com/office/drawing/2014/main" id="{0FE73328-2AAC-6040-6379-A11C88F01CE9}"/>
              </a:ext>
            </a:extLst>
          </p:cNvPr>
          <p:cNvGrpSpPr/>
          <p:nvPr/>
        </p:nvGrpSpPr>
        <p:grpSpPr>
          <a:xfrm>
            <a:off x="5417233" y="686991"/>
            <a:ext cx="3004399" cy="3894515"/>
            <a:chOff x="5417233" y="686991"/>
            <a:chExt cx="3004399" cy="3894515"/>
          </a:xfrm>
        </p:grpSpPr>
        <p:grpSp>
          <p:nvGrpSpPr>
            <p:cNvPr id="680" name="Google Shape;680;p39">
              <a:extLst>
                <a:ext uri="{FF2B5EF4-FFF2-40B4-BE49-F238E27FC236}">
                  <a16:creationId xmlns:a16="http://schemas.microsoft.com/office/drawing/2014/main" id="{9975DB8C-CA3E-EC84-5E42-F4833FDEB7DF}"/>
                </a:ext>
              </a:extLst>
            </p:cNvPr>
            <p:cNvGrpSpPr/>
            <p:nvPr/>
          </p:nvGrpSpPr>
          <p:grpSpPr>
            <a:xfrm>
              <a:off x="5493668" y="686991"/>
              <a:ext cx="2927964" cy="3769398"/>
              <a:chOff x="5458448" y="687019"/>
              <a:chExt cx="2935596" cy="3779224"/>
            </a:xfrm>
          </p:grpSpPr>
          <p:sp>
            <p:nvSpPr>
              <p:cNvPr id="681" name="Google Shape;681;p39">
                <a:extLst>
                  <a:ext uri="{FF2B5EF4-FFF2-40B4-BE49-F238E27FC236}">
                    <a16:creationId xmlns:a16="http://schemas.microsoft.com/office/drawing/2014/main" id="{A97920A9-110B-E839-CE78-90E71FA3CF49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9">
                <a:extLst>
                  <a:ext uri="{FF2B5EF4-FFF2-40B4-BE49-F238E27FC236}">
                    <a16:creationId xmlns:a16="http://schemas.microsoft.com/office/drawing/2014/main" id="{94CDC5DC-ABEC-66E9-C7B6-721374D5BBE1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fill="none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9">
                <a:extLst>
                  <a:ext uri="{FF2B5EF4-FFF2-40B4-BE49-F238E27FC236}">
                    <a16:creationId xmlns:a16="http://schemas.microsoft.com/office/drawing/2014/main" id="{D148AEF1-E3EC-8205-6AC5-BF706B21EF02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9">
                <a:extLst>
                  <a:ext uri="{FF2B5EF4-FFF2-40B4-BE49-F238E27FC236}">
                    <a16:creationId xmlns:a16="http://schemas.microsoft.com/office/drawing/2014/main" id="{0FBF4847-161C-1CB6-572D-138807FD2CD7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fill="none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9">
                <a:extLst>
                  <a:ext uri="{FF2B5EF4-FFF2-40B4-BE49-F238E27FC236}">
                    <a16:creationId xmlns:a16="http://schemas.microsoft.com/office/drawing/2014/main" id="{C2F49256-1C73-62CA-FA03-A00C3AA6A183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9">
                <a:extLst>
                  <a:ext uri="{FF2B5EF4-FFF2-40B4-BE49-F238E27FC236}">
                    <a16:creationId xmlns:a16="http://schemas.microsoft.com/office/drawing/2014/main" id="{C94B1CE1-6215-2577-736D-85E20919F3F1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fill="none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9">
                <a:extLst>
                  <a:ext uri="{FF2B5EF4-FFF2-40B4-BE49-F238E27FC236}">
                    <a16:creationId xmlns:a16="http://schemas.microsoft.com/office/drawing/2014/main" id="{C662EBEF-D886-031F-0DB2-6496CD7F464E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9">
                <a:extLst>
                  <a:ext uri="{FF2B5EF4-FFF2-40B4-BE49-F238E27FC236}">
                    <a16:creationId xmlns:a16="http://schemas.microsoft.com/office/drawing/2014/main" id="{CEA36239-479F-508E-CF8E-B34422EAE8C8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fill="none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9">
                <a:extLst>
                  <a:ext uri="{FF2B5EF4-FFF2-40B4-BE49-F238E27FC236}">
                    <a16:creationId xmlns:a16="http://schemas.microsoft.com/office/drawing/2014/main" id="{D9085C3B-7D21-9F06-BBF2-6B1392D30F68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9">
                <a:extLst>
                  <a:ext uri="{FF2B5EF4-FFF2-40B4-BE49-F238E27FC236}">
                    <a16:creationId xmlns:a16="http://schemas.microsoft.com/office/drawing/2014/main" id="{657C9DA3-CF26-DABA-0BB0-31FE49E4C1F4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9">
                <a:extLst>
                  <a:ext uri="{FF2B5EF4-FFF2-40B4-BE49-F238E27FC236}">
                    <a16:creationId xmlns:a16="http://schemas.microsoft.com/office/drawing/2014/main" id="{DEDC5214-FD15-ED8D-6F31-301E77228D0C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9">
                <a:extLst>
                  <a:ext uri="{FF2B5EF4-FFF2-40B4-BE49-F238E27FC236}">
                    <a16:creationId xmlns:a16="http://schemas.microsoft.com/office/drawing/2014/main" id="{71F3688D-8962-0D5C-5DE3-0701859EC1FB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9">
                <a:extLst>
                  <a:ext uri="{FF2B5EF4-FFF2-40B4-BE49-F238E27FC236}">
                    <a16:creationId xmlns:a16="http://schemas.microsoft.com/office/drawing/2014/main" id="{9407FEBC-D132-6B00-6CDD-88B91367869B}"/>
                  </a:ext>
                </a:extLst>
              </p:cNvPr>
              <p:cNvSpPr/>
              <p:nvPr/>
            </p:nvSpPr>
            <p:spPr>
              <a:xfrm>
                <a:off x="5458448" y="687019"/>
                <a:ext cx="2935596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02840" y="132395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9">
                <a:extLst>
                  <a:ext uri="{FF2B5EF4-FFF2-40B4-BE49-F238E27FC236}">
                    <a16:creationId xmlns:a16="http://schemas.microsoft.com/office/drawing/2014/main" id="{93370D91-4101-589F-B8E7-5E24174E94A4}"/>
                  </a:ext>
                </a:extLst>
              </p:cNvPr>
              <p:cNvSpPr/>
              <p:nvPr/>
            </p:nvSpPr>
            <p:spPr>
              <a:xfrm>
                <a:off x="5458455" y="687028"/>
                <a:ext cx="468481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6412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6412" y="132395"/>
                    </a:lnTo>
                    <a:lnTo>
                      <a:pt x="16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9">
                <a:extLst>
                  <a:ext uri="{FF2B5EF4-FFF2-40B4-BE49-F238E27FC236}">
                    <a16:creationId xmlns:a16="http://schemas.microsoft.com/office/drawing/2014/main" id="{2D2133BC-5ABD-0A16-398E-4D388E69870E}"/>
                  </a:ext>
                </a:extLst>
              </p:cNvPr>
              <p:cNvSpPr/>
              <p:nvPr/>
            </p:nvSpPr>
            <p:spPr>
              <a:xfrm>
                <a:off x="6841967" y="1245930"/>
                <a:ext cx="899824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31523" h="3704" extrusionOk="0">
                    <a:moveTo>
                      <a:pt x="0" y="1"/>
                    </a:moveTo>
                    <a:lnTo>
                      <a:pt x="0" y="3704"/>
                    </a:lnTo>
                    <a:lnTo>
                      <a:pt x="31523" y="3704"/>
                    </a:lnTo>
                    <a:lnTo>
                      <a:pt x="31523" y="1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9">
                <a:extLst>
                  <a:ext uri="{FF2B5EF4-FFF2-40B4-BE49-F238E27FC236}">
                    <a16:creationId xmlns:a16="http://schemas.microsoft.com/office/drawing/2014/main" id="{A65455B9-948B-3933-B675-CCE6382F7F11}"/>
                  </a:ext>
                </a:extLst>
              </p:cNvPr>
              <p:cNvSpPr/>
              <p:nvPr/>
            </p:nvSpPr>
            <p:spPr>
              <a:xfrm>
                <a:off x="5827877" y="2148609"/>
                <a:ext cx="2468086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04" extrusionOk="0">
                    <a:moveTo>
                      <a:pt x="1" y="1"/>
                    </a:moveTo>
                    <a:lnTo>
                      <a:pt x="1" y="3703"/>
                    </a:lnTo>
                    <a:lnTo>
                      <a:pt x="86462" y="3703"/>
                    </a:lnTo>
                    <a:lnTo>
                      <a:pt x="864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9">
                <a:extLst>
                  <a:ext uri="{FF2B5EF4-FFF2-40B4-BE49-F238E27FC236}">
                    <a16:creationId xmlns:a16="http://schemas.microsoft.com/office/drawing/2014/main" id="{DD9A3CF1-88AE-6B4B-C2C9-FD0A7556776B}"/>
                  </a:ext>
                </a:extLst>
              </p:cNvPr>
              <p:cNvSpPr/>
              <p:nvPr/>
            </p:nvSpPr>
            <p:spPr>
              <a:xfrm>
                <a:off x="5827877" y="3603547"/>
                <a:ext cx="2468086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37" extrusionOk="0">
                    <a:moveTo>
                      <a:pt x="1" y="0"/>
                    </a:moveTo>
                    <a:lnTo>
                      <a:pt x="1" y="3736"/>
                    </a:lnTo>
                    <a:lnTo>
                      <a:pt x="86462" y="3736"/>
                    </a:lnTo>
                    <a:lnTo>
                      <a:pt x="864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9">
                <a:extLst>
                  <a:ext uri="{FF2B5EF4-FFF2-40B4-BE49-F238E27FC236}">
                    <a16:creationId xmlns:a16="http://schemas.microsoft.com/office/drawing/2014/main" id="{8A0818BE-4B9E-6267-DD28-B10212301FE7}"/>
                  </a:ext>
                </a:extLst>
              </p:cNvPr>
              <p:cNvSpPr/>
              <p:nvPr/>
            </p:nvSpPr>
            <p:spPr>
              <a:xfrm>
                <a:off x="6841967" y="1427819"/>
                <a:ext cx="567503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37" extrusionOk="0">
                    <a:moveTo>
                      <a:pt x="0" y="0"/>
                    </a:moveTo>
                    <a:lnTo>
                      <a:pt x="0" y="3736"/>
                    </a:lnTo>
                    <a:lnTo>
                      <a:pt x="19881" y="3736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9">
                <a:extLst>
                  <a:ext uri="{FF2B5EF4-FFF2-40B4-BE49-F238E27FC236}">
                    <a16:creationId xmlns:a16="http://schemas.microsoft.com/office/drawing/2014/main" id="{9100FC6E-B917-B9C8-9D56-871CED6B9808}"/>
                  </a:ext>
                </a:extLst>
              </p:cNvPr>
              <p:cNvSpPr/>
              <p:nvPr/>
            </p:nvSpPr>
            <p:spPr>
              <a:xfrm>
                <a:off x="6841967" y="1606825"/>
                <a:ext cx="567503" cy="105702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03" extrusionOk="0">
                    <a:moveTo>
                      <a:pt x="0" y="0"/>
                    </a:moveTo>
                    <a:lnTo>
                      <a:pt x="0" y="3703"/>
                    </a:lnTo>
                    <a:lnTo>
                      <a:pt x="19881" y="3703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9">
                <a:extLst>
                  <a:ext uri="{FF2B5EF4-FFF2-40B4-BE49-F238E27FC236}">
                    <a16:creationId xmlns:a16="http://schemas.microsoft.com/office/drawing/2014/main" id="{C61D3E70-0835-9628-0FFE-CCF216FD2EC7}"/>
                  </a:ext>
                </a:extLst>
              </p:cNvPr>
              <p:cNvSpPr/>
              <p:nvPr/>
            </p:nvSpPr>
            <p:spPr>
              <a:xfrm>
                <a:off x="6704837" y="2370460"/>
                <a:ext cx="59060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9">
                <a:extLst>
                  <a:ext uri="{FF2B5EF4-FFF2-40B4-BE49-F238E27FC236}">
                    <a16:creationId xmlns:a16="http://schemas.microsoft.com/office/drawing/2014/main" id="{61396E13-D680-9DBF-F19F-10208433C81C}"/>
                  </a:ext>
                </a:extLst>
              </p:cNvPr>
              <p:cNvSpPr/>
              <p:nvPr/>
            </p:nvSpPr>
            <p:spPr>
              <a:xfrm>
                <a:off x="6704837" y="3122678"/>
                <a:ext cx="59060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9">
                <a:extLst>
                  <a:ext uri="{FF2B5EF4-FFF2-40B4-BE49-F238E27FC236}">
                    <a16:creationId xmlns:a16="http://schemas.microsoft.com/office/drawing/2014/main" id="{2DF5583E-F9CA-3E1B-218E-29EE835C4A42}"/>
                  </a:ext>
                </a:extLst>
              </p:cNvPr>
              <p:cNvSpPr/>
              <p:nvPr/>
            </p:nvSpPr>
            <p:spPr>
              <a:xfrm>
                <a:off x="7529416" y="2370460"/>
                <a:ext cx="59088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9">
                <a:extLst>
                  <a:ext uri="{FF2B5EF4-FFF2-40B4-BE49-F238E27FC236}">
                    <a16:creationId xmlns:a16="http://schemas.microsoft.com/office/drawing/2014/main" id="{E2E69D89-093B-9BCF-6ED3-820FB692E1D8}"/>
                  </a:ext>
                </a:extLst>
              </p:cNvPr>
              <p:cNvSpPr/>
              <p:nvPr/>
            </p:nvSpPr>
            <p:spPr>
              <a:xfrm>
                <a:off x="7529416" y="3122678"/>
                <a:ext cx="59088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9">
                <a:extLst>
                  <a:ext uri="{FF2B5EF4-FFF2-40B4-BE49-F238E27FC236}">
                    <a16:creationId xmlns:a16="http://schemas.microsoft.com/office/drawing/2014/main" id="{CFBD943A-B4AA-67E4-462E-1642201AA4DF}"/>
                  </a:ext>
                </a:extLst>
              </p:cNvPr>
              <p:cNvSpPr/>
              <p:nvPr/>
            </p:nvSpPr>
            <p:spPr>
              <a:xfrm>
                <a:off x="5458448" y="687019"/>
                <a:ext cx="2935596" cy="19236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6739" extrusionOk="0">
                    <a:moveTo>
                      <a:pt x="0" y="0"/>
                    </a:moveTo>
                    <a:lnTo>
                      <a:pt x="0" y="6738"/>
                    </a:lnTo>
                    <a:lnTo>
                      <a:pt x="102840" y="6738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9">
                <a:extLst>
                  <a:ext uri="{FF2B5EF4-FFF2-40B4-BE49-F238E27FC236}">
                    <a16:creationId xmlns:a16="http://schemas.microsoft.com/office/drawing/2014/main" id="{C1CAB630-5128-5B88-E67A-E34F33D62E49}"/>
                  </a:ext>
                </a:extLst>
              </p:cNvPr>
              <p:cNvSpPr/>
              <p:nvPr/>
            </p:nvSpPr>
            <p:spPr>
              <a:xfrm>
                <a:off x="6841967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9">
                <a:extLst>
                  <a:ext uri="{FF2B5EF4-FFF2-40B4-BE49-F238E27FC236}">
                    <a16:creationId xmlns:a16="http://schemas.microsoft.com/office/drawing/2014/main" id="{AAF1D0DD-E369-CF81-A009-96987B358F11}"/>
                  </a:ext>
                </a:extLst>
              </p:cNvPr>
              <p:cNvSpPr/>
              <p:nvPr/>
            </p:nvSpPr>
            <p:spPr>
              <a:xfrm>
                <a:off x="6841967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9">
                <a:extLst>
                  <a:ext uri="{FF2B5EF4-FFF2-40B4-BE49-F238E27FC236}">
                    <a16:creationId xmlns:a16="http://schemas.microsoft.com/office/drawing/2014/main" id="{78B51BA3-5AA4-880F-BD37-AD0E29A97EF6}"/>
                  </a:ext>
                </a:extLst>
              </p:cNvPr>
              <p:cNvSpPr/>
              <p:nvPr/>
            </p:nvSpPr>
            <p:spPr>
              <a:xfrm>
                <a:off x="6841967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9">
                <a:extLst>
                  <a:ext uri="{FF2B5EF4-FFF2-40B4-BE49-F238E27FC236}">
                    <a16:creationId xmlns:a16="http://schemas.microsoft.com/office/drawing/2014/main" id="{C8185DFE-27B7-071F-DC8E-7BB6818D84D0}"/>
                  </a:ext>
                </a:extLst>
              </p:cNvPr>
              <p:cNvSpPr/>
              <p:nvPr/>
            </p:nvSpPr>
            <p:spPr>
              <a:xfrm>
                <a:off x="6841967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9">
                <a:extLst>
                  <a:ext uri="{FF2B5EF4-FFF2-40B4-BE49-F238E27FC236}">
                    <a16:creationId xmlns:a16="http://schemas.microsoft.com/office/drawing/2014/main" id="{400DA7BD-D5EA-20BC-A65E-40681F7D0E66}"/>
                  </a:ext>
                </a:extLst>
              </p:cNvPr>
              <p:cNvSpPr/>
              <p:nvPr/>
            </p:nvSpPr>
            <p:spPr>
              <a:xfrm>
                <a:off x="6841967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9">
                <a:extLst>
                  <a:ext uri="{FF2B5EF4-FFF2-40B4-BE49-F238E27FC236}">
                    <a16:creationId xmlns:a16="http://schemas.microsoft.com/office/drawing/2014/main" id="{D54313F2-AFC8-E430-842D-1F3AB662C4E2}"/>
                  </a:ext>
                </a:extLst>
              </p:cNvPr>
              <p:cNvSpPr/>
              <p:nvPr/>
            </p:nvSpPr>
            <p:spPr>
              <a:xfrm>
                <a:off x="7623700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9">
                <a:extLst>
                  <a:ext uri="{FF2B5EF4-FFF2-40B4-BE49-F238E27FC236}">
                    <a16:creationId xmlns:a16="http://schemas.microsoft.com/office/drawing/2014/main" id="{44A0A29F-EFCB-924E-11B7-5ACE2D87F012}"/>
                  </a:ext>
                </a:extLst>
              </p:cNvPr>
              <p:cNvSpPr/>
              <p:nvPr/>
            </p:nvSpPr>
            <p:spPr>
              <a:xfrm>
                <a:off x="7623700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9">
                <a:extLst>
                  <a:ext uri="{FF2B5EF4-FFF2-40B4-BE49-F238E27FC236}">
                    <a16:creationId xmlns:a16="http://schemas.microsoft.com/office/drawing/2014/main" id="{0ED3513A-6660-FE62-29CC-A5994C51F74E}"/>
                  </a:ext>
                </a:extLst>
              </p:cNvPr>
              <p:cNvSpPr/>
              <p:nvPr/>
            </p:nvSpPr>
            <p:spPr>
              <a:xfrm>
                <a:off x="7623700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9">
                <a:extLst>
                  <a:ext uri="{FF2B5EF4-FFF2-40B4-BE49-F238E27FC236}">
                    <a16:creationId xmlns:a16="http://schemas.microsoft.com/office/drawing/2014/main" id="{62816EDE-6DB2-3503-4ED1-1BCD9F7569AB}"/>
                  </a:ext>
                </a:extLst>
              </p:cNvPr>
              <p:cNvSpPr/>
              <p:nvPr/>
            </p:nvSpPr>
            <p:spPr>
              <a:xfrm>
                <a:off x="7623700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9">
                <a:extLst>
                  <a:ext uri="{FF2B5EF4-FFF2-40B4-BE49-F238E27FC236}">
                    <a16:creationId xmlns:a16="http://schemas.microsoft.com/office/drawing/2014/main" id="{9DA98180-D02B-A94A-533B-DD9CE8C6E5C0}"/>
                  </a:ext>
                </a:extLst>
              </p:cNvPr>
              <p:cNvSpPr/>
              <p:nvPr/>
            </p:nvSpPr>
            <p:spPr>
              <a:xfrm>
                <a:off x="7623700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9">
                <a:extLst>
                  <a:ext uri="{FF2B5EF4-FFF2-40B4-BE49-F238E27FC236}">
                    <a16:creationId xmlns:a16="http://schemas.microsoft.com/office/drawing/2014/main" id="{AA5B344C-0FEB-F46E-C527-BD2C6489BDB4}"/>
                  </a:ext>
                </a:extLst>
              </p:cNvPr>
              <p:cNvSpPr/>
              <p:nvPr/>
            </p:nvSpPr>
            <p:spPr>
              <a:xfrm>
                <a:off x="6841967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9">
                <a:extLst>
                  <a:ext uri="{FF2B5EF4-FFF2-40B4-BE49-F238E27FC236}">
                    <a16:creationId xmlns:a16="http://schemas.microsoft.com/office/drawing/2014/main" id="{37AAADB5-5B14-2796-3D27-F4506FCD83DC}"/>
                  </a:ext>
                </a:extLst>
              </p:cNvPr>
              <p:cNvSpPr/>
              <p:nvPr/>
            </p:nvSpPr>
            <p:spPr>
              <a:xfrm>
                <a:off x="6841967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9">
                <a:extLst>
                  <a:ext uri="{FF2B5EF4-FFF2-40B4-BE49-F238E27FC236}">
                    <a16:creationId xmlns:a16="http://schemas.microsoft.com/office/drawing/2014/main" id="{3CA8D4F0-BBC9-568E-953A-31860E316521}"/>
                  </a:ext>
                </a:extLst>
              </p:cNvPr>
              <p:cNvSpPr/>
              <p:nvPr/>
            </p:nvSpPr>
            <p:spPr>
              <a:xfrm>
                <a:off x="6841967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9">
                <a:extLst>
                  <a:ext uri="{FF2B5EF4-FFF2-40B4-BE49-F238E27FC236}">
                    <a16:creationId xmlns:a16="http://schemas.microsoft.com/office/drawing/2014/main" id="{B322DC36-E298-B279-812D-2FD2EDA11B55}"/>
                  </a:ext>
                </a:extLst>
              </p:cNvPr>
              <p:cNvSpPr/>
              <p:nvPr/>
            </p:nvSpPr>
            <p:spPr>
              <a:xfrm>
                <a:off x="6841967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9">
                <a:extLst>
                  <a:ext uri="{FF2B5EF4-FFF2-40B4-BE49-F238E27FC236}">
                    <a16:creationId xmlns:a16="http://schemas.microsoft.com/office/drawing/2014/main" id="{6F49D608-F3C8-82B6-56F7-A8377279FF9A}"/>
                  </a:ext>
                </a:extLst>
              </p:cNvPr>
              <p:cNvSpPr/>
              <p:nvPr/>
            </p:nvSpPr>
            <p:spPr>
              <a:xfrm>
                <a:off x="6841967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9">
                <a:extLst>
                  <a:ext uri="{FF2B5EF4-FFF2-40B4-BE49-F238E27FC236}">
                    <a16:creationId xmlns:a16="http://schemas.microsoft.com/office/drawing/2014/main" id="{473A66A9-EBA0-A4C7-AEA4-DA3C60BF1CAF}"/>
                  </a:ext>
                </a:extLst>
              </p:cNvPr>
              <p:cNvSpPr/>
              <p:nvPr/>
            </p:nvSpPr>
            <p:spPr>
              <a:xfrm>
                <a:off x="7623700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9">
                <a:extLst>
                  <a:ext uri="{FF2B5EF4-FFF2-40B4-BE49-F238E27FC236}">
                    <a16:creationId xmlns:a16="http://schemas.microsoft.com/office/drawing/2014/main" id="{27C52D34-A532-225E-C6E0-B147909FB129}"/>
                  </a:ext>
                </a:extLst>
              </p:cNvPr>
              <p:cNvSpPr/>
              <p:nvPr/>
            </p:nvSpPr>
            <p:spPr>
              <a:xfrm>
                <a:off x="7623700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9">
                <a:extLst>
                  <a:ext uri="{FF2B5EF4-FFF2-40B4-BE49-F238E27FC236}">
                    <a16:creationId xmlns:a16="http://schemas.microsoft.com/office/drawing/2014/main" id="{6FB5174A-525F-DF30-AC93-278AD9CA614B}"/>
                  </a:ext>
                </a:extLst>
              </p:cNvPr>
              <p:cNvSpPr/>
              <p:nvPr/>
            </p:nvSpPr>
            <p:spPr>
              <a:xfrm>
                <a:off x="7623700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9">
                <a:extLst>
                  <a:ext uri="{FF2B5EF4-FFF2-40B4-BE49-F238E27FC236}">
                    <a16:creationId xmlns:a16="http://schemas.microsoft.com/office/drawing/2014/main" id="{921B1B37-033D-AE89-D6D3-D538F50FC127}"/>
                  </a:ext>
                </a:extLst>
              </p:cNvPr>
              <p:cNvSpPr/>
              <p:nvPr/>
            </p:nvSpPr>
            <p:spPr>
              <a:xfrm>
                <a:off x="7623700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9">
                <a:extLst>
                  <a:ext uri="{FF2B5EF4-FFF2-40B4-BE49-F238E27FC236}">
                    <a16:creationId xmlns:a16="http://schemas.microsoft.com/office/drawing/2014/main" id="{92BFDE17-621C-6F4A-15BB-3E136FE1AB69}"/>
                  </a:ext>
                </a:extLst>
              </p:cNvPr>
              <p:cNvSpPr/>
              <p:nvPr/>
            </p:nvSpPr>
            <p:spPr>
              <a:xfrm>
                <a:off x="7623700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9">
                <a:extLst>
                  <a:ext uri="{FF2B5EF4-FFF2-40B4-BE49-F238E27FC236}">
                    <a16:creationId xmlns:a16="http://schemas.microsoft.com/office/drawing/2014/main" id="{56B3C36F-9574-D735-84ED-E8D911AAD9EA}"/>
                  </a:ext>
                </a:extLst>
              </p:cNvPr>
              <p:cNvSpPr/>
              <p:nvPr/>
            </p:nvSpPr>
            <p:spPr>
              <a:xfrm>
                <a:off x="7623700" y="3831108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9">
                <a:extLst>
                  <a:ext uri="{FF2B5EF4-FFF2-40B4-BE49-F238E27FC236}">
                    <a16:creationId xmlns:a16="http://schemas.microsoft.com/office/drawing/2014/main" id="{6C61F4FA-4AC8-1A38-71B4-21D34AF8E449}"/>
                  </a:ext>
                </a:extLst>
              </p:cNvPr>
              <p:cNvSpPr/>
              <p:nvPr/>
            </p:nvSpPr>
            <p:spPr>
              <a:xfrm>
                <a:off x="7623700" y="3913946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9">
                <a:extLst>
                  <a:ext uri="{FF2B5EF4-FFF2-40B4-BE49-F238E27FC236}">
                    <a16:creationId xmlns:a16="http://schemas.microsoft.com/office/drawing/2014/main" id="{3471514F-5F42-151C-E649-6D3267570022}"/>
                  </a:ext>
                </a:extLst>
              </p:cNvPr>
              <p:cNvSpPr/>
              <p:nvPr/>
            </p:nvSpPr>
            <p:spPr>
              <a:xfrm>
                <a:off x="7623700" y="3997754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9">
                <a:extLst>
                  <a:ext uri="{FF2B5EF4-FFF2-40B4-BE49-F238E27FC236}">
                    <a16:creationId xmlns:a16="http://schemas.microsoft.com/office/drawing/2014/main" id="{25D94BDF-C703-F035-DC1B-B9C0CCCB4151}"/>
                  </a:ext>
                </a:extLst>
              </p:cNvPr>
              <p:cNvSpPr/>
              <p:nvPr/>
            </p:nvSpPr>
            <p:spPr>
              <a:xfrm>
                <a:off x="7623700" y="4080591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34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34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9">
                <a:extLst>
                  <a:ext uri="{FF2B5EF4-FFF2-40B4-BE49-F238E27FC236}">
                    <a16:creationId xmlns:a16="http://schemas.microsoft.com/office/drawing/2014/main" id="{B099D728-7D74-2F05-E6FC-9D64B770310D}"/>
                  </a:ext>
                </a:extLst>
              </p:cNvPr>
              <p:cNvSpPr/>
              <p:nvPr/>
            </p:nvSpPr>
            <p:spPr>
              <a:xfrm>
                <a:off x="7623700" y="4164371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9">
                <a:extLst>
                  <a:ext uri="{FF2B5EF4-FFF2-40B4-BE49-F238E27FC236}">
                    <a16:creationId xmlns:a16="http://schemas.microsoft.com/office/drawing/2014/main" id="{73AF1922-5E7F-E2CE-CCFD-7E00C906B9F2}"/>
                  </a:ext>
                </a:extLst>
              </p:cNvPr>
              <p:cNvSpPr/>
              <p:nvPr/>
            </p:nvSpPr>
            <p:spPr>
              <a:xfrm>
                <a:off x="6774344" y="2894718"/>
                <a:ext cx="1418687" cy="133334"/>
              </a:xfrm>
              <a:custGeom>
                <a:avLst/>
                <a:gdLst/>
                <a:ahLst/>
                <a:cxnLst/>
                <a:rect l="l" t="t" r="r" b="b"/>
                <a:pathLst>
                  <a:path w="49700" h="4671" extrusionOk="0">
                    <a:moveTo>
                      <a:pt x="46634" y="15"/>
                    </a:moveTo>
                    <a:cubicBezTo>
                      <a:pt x="46640" y="15"/>
                      <a:pt x="46645" y="15"/>
                      <a:pt x="46651" y="15"/>
                    </a:cubicBezTo>
                    <a:lnTo>
                      <a:pt x="46651" y="15"/>
                    </a:lnTo>
                    <a:cubicBezTo>
                      <a:pt x="46656" y="15"/>
                      <a:pt x="46662" y="15"/>
                      <a:pt x="46667" y="15"/>
                    </a:cubicBezTo>
                    <a:close/>
                    <a:moveTo>
                      <a:pt x="2366" y="1"/>
                    </a:moveTo>
                    <a:cubicBezTo>
                      <a:pt x="1187" y="1"/>
                      <a:pt x="1" y="819"/>
                      <a:pt x="1" y="2350"/>
                    </a:cubicBezTo>
                    <a:cubicBezTo>
                      <a:pt x="1" y="3859"/>
                      <a:pt x="1182" y="4668"/>
                      <a:pt x="2357" y="4668"/>
                    </a:cubicBezTo>
                    <a:cubicBezTo>
                      <a:pt x="3390" y="4668"/>
                      <a:pt x="4419" y="4043"/>
                      <a:pt x="4637" y="2717"/>
                    </a:cubicBezTo>
                    <a:lnTo>
                      <a:pt x="7439" y="2717"/>
                    </a:lnTo>
                    <a:cubicBezTo>
                      <a:pt x="7673" y="4001"/>
                      <a:pt x="8699" y="4643"/>
                      <a:pt x="9724" y="4643"/>
                    </a:cubicBezTo>
                    <a:cubicBezTo>
                      <a:pt x="10750" y="4643"/>
                      <a:pt x="11776" y="4001"/>
                      <a:pt x="12009" y="2717"/>
                    </a:cubicBezTo>
                    <a:lnTo>
                      <a:pt x="14811" y="2717"/>
                    </a:lnTo>
                    <a:cubicBezTo>
                      <a:pt x="15045" y="4001"/>
                      <a:pt x="16079" y="4643"/>
                      <a:pt x="17113" y="4643"/>
                    </a:cubicBezTo>
                    <a:cubicBezTo>
                      <a:pt x="18147" y="4643"/>
                      <a:pt x="19181" y="4001"/>
                      <a:pt x="19415" y="2717"/>
                    </a:cubicBezTo>
                    <a:lnTo>
                      <a:pt x="22217" y="2717"/>
                    </a:lnTo>
                    <a:cubicBezTo>
                      <a:pt x="22433" y="4001"/>
                      <a:pt x="23459" y="4643"/>
                      <a:pt x="24489" y="4643"/>
                    </a:cubicBezTo>
                    <a:cubicBezTo>
                      <a:pt x="25519" y="4643"/>
                      <a:pt x="26553" y="4001"/>
                      <a:pt x="26786" y="2717"/>
                    </a:cubicBezTo>
                    <a:lnTo>
                      <a:pt x="29588" y="2717"/>
                    </a:lnTo>
                    <a:cubicBezTo>
                      <a:pt x="29822" y="3984"/>
                      <a:pt x="30848" y="4618"/>
                      <a:pt x="31873" y="4618"/>
                    </a:cubicBezTo>
                    <a:cubicBezTo>
                      <a:pt x="32899" y="4618"/>
                      <a:pt x="33925" y="3984"/>
                      <a:pt x="34158" y="2717"/>
                    </a:cubicBezTo>
                    <a:lnTo>
                      <a:pt x="36960" y="2717"/>
                    </a:lnTo>
                    <a:cubicBezTo>
                      <a:pt x="37211" y="3984"/>
                      <a:pt x="38236" y="4618"/>
                      <a:pt x="39262" y="4618"/>
                    </a:cubicBezTo>
                    <a:cubicBezTo>
                      <a:pt x="40288" y="4618"/>
                      <a:pt x="41314" y="3984"/>
                      <a:pt x="41564" y="2717"/>
                    </a:cubicBezTo>
                    <a:lnTo>
                      <a:pt x="44332" y="2717"/>
                    </a:lnTo>
                    <a:cubicBezTo>
                      <a:pt x="44541" y="3948"/>
                      <a:pt x="45586" y="4670"/>
                      <a:pt x="46658" y="4670"/>
                    </a:cubicBezTo>
                    <a:cubicBezTo>
                      <a:pt x="47298" y="4670"/>
                      <a:pt x="47949" y="4412"/>
                      <a:pt x="48435" y="3851"/>
                    </a:cubicBezTo>
                    <a:cubicBezTo>
                      <a:pt x="49699" y="2321"/>
                      <a:pt x="48641" y="28"/>
                      <a:pt x="46651" y="15"/>
                    </a:cubicBezTo>
                    <a:lnTo>
                      <a:pt x="46651" y="15"/>
                    </a:lnTo>
                    <a:cubicBezTo>
                      <a:pt x="45524" y="22"/>
                      <a:pt x="44565" y="821"/>
                      <a:pt x="44366" y="1949"/>
                    </a:cubicBezTo>
                    <a:lnTo>
                      <a:pt x="41597" y="1949"/>
                    </a:lnTo>
                    <a:cubicBezTo>
                      <a:pt x="41347" y="682"/>
                      <a:pt x="40321" y="48"/>
                      <a:pt x="39295" y="48"/>
                    </a:cubicBezTo>
                    <a:cubicBezTo>
                      <a:pt x="38270" y="48"/>
                      <a:pt x="37244" y="682"/>
                      <a:pt x="36994" y="1949"/>
                    </a:cubicBezTo>
                    <a:lnTo>
                      <a:pt x="34192" y="1949"/>
                    </a:lnTo>
                    <a:cubicBezTo>
                      <a:pt x="33958" y="682"/>
                      <a:pt x="32933" y="48"/>
                      <a:pt x="31907" y="48"/>
                    </a:cubicBezTo>
                    <a:cubicBezTo>
                      <a:pt x="30881" y="48"/>
                      <a:pt x="29855" y="682"/>
                      <a:pt x="29622" y="1949"/>
                    </a:cubicBezTo>
                    <a:lnTo>
                      <a:pt x="26786" y="1949"/>
                    </a:lnTo>
                    <a:cubicBezTo>
                      <a:pt x="26553" y="665"/>
                      <a:pt x="25519" y="23"/>
                      <a:pt x="24489" y="23"/>
                    </a:cubicBezTo>
                    <a:cubicBezTo>
                      <a:pt x="23459" y="23"/>
                      <a:pt x="22433" y="665"/>
                      <a:pt x="22217" y="1949"/>
                    </a:cubicBezTo>
                    <a:lnTo>
                      <a:pt x="19415" y="1949"/>
                    </a:lnTo>
                    <a:cubicBezTo>
                      <a:pt x="19181" y="665"/>
                      <a:pt x="18147" y="23"/>
                      <a:pt x="17113" y="23"/>
                    </a:cubicBezTo>
                    <a:cubicBezTo>
                      <a:pt x="16079" y="23"/>
                      <a:pt x="15045" y="665"/>
                      <a:pt x="14811" y="1949"/>
                    </a:cubicBezTo>
                    <a:lnTo>
                      <a:pt x="12009" y="1949"/>
                    </a:lnTo>
                    <a:cubicBezTo>
                      <a:pt x="11776" y="665"/>
                      <a:pt x="10750" y="23"/>
                      <a:pt x="9724" y="23"/>
                    </a:cubicBezTo>
                    <a:cubicBezTo>
                      <a:pt x="8699" y="23"/>
                      <a:pt x="7673" y="665"/>
                      <a:pt x="7439" y="1949"/>
                    </a:cubicBezTo>
                    <a:lnTo>
                      <a:pt x="4637" y="1949"/>
                    </a:lnTo>
                    <a:cubicBezTo>
                      <a:pt x="4419" y="627"/>
                      <a:pt x="3396" y="1"/>
                      <a:pt x="2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9">
                <a:extLst>
                  <a:ext uri="{FF2B5EF4-FFF2-40B4-BE49-F238E27FC236}">
                    <a16:creationId xmlns:a16="http://schemas.microsoft.com/office/drawing/2014/main" id="{9C446DE9-E412-64E8-F245-79E42BDAE34C}"/>
                  </a:ext>
                </a:extLst>
              </p:cNvPr>
              <p:cNvSpPr/>
              <p:nvPr/>
            </p:nvSpPr>
            <p:spPr>
              <a:xfrm>
                <a:off x="6402060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25" y="1964"/>
                    </a:moveTo>
                    <a:cubicBezTo>
                      <a:pt x="6234" y="1964"/>
                      <a:pt x="7205" y="2758"/>
                      <a:pt x="7205" y="3937"/>
                    </a:cubicBezTo>
                    <a:cubicBezTo>
                      <a:pt x="7205" y="5038"/>
                      <a:pt x="6338" y="5905"/>
                      <a:pt x="5270" y="5905"/>
                    </a:cubicBezTo>
                    <a:cubicBezTo>
                      <a:pt x="3503" y="5905"/>
                      <a:pt x="2635" y="3804"/>
                      <a:pt x="3869" y="2536"/>
                    </a:cubicBezTo>
                    <a:cubicBezTo>
                      <a:pt x="4265" y="2141"/>
                      <a:pt x="4749" y="1964"/>
                      <a:pt x="5225" y="1964"/>
                    </a:cubicBezTo>
                    <a:close/>
                    <a:moveTo>
                      <a:pt x="5270" y="1"/>
                    </a:moveTo>
                    <a:cubicBezTo>
                      <a:pt x="1735" y="1"/>
                      <a:pt x="0" y="4237"/>
                      <a:pt x="2468" y="6739"/>
                    </a:cubicBezTo>
                    <a:cubicBezTo>
                      <a:pt x="3263" y="7534"/>
                      <a:pt x="4241" y="7889"/>
                      <a:pt x="5203" y="7889"/>
                    </a:cubicBezTo>
                    <a:cubicBezTo>
                      <a:pt x="7229" y="7889"/>
                      <a:pt x="9184" y="6312"/>
                      <a:pt x="9207" y="3937"/>
                    </a:cubicBezTo>
                    <a:cubicBezTo>
                      <a:pt x="9207" y="1769"/>
                      <a:pt x="7439" y="1"/>
                      <a:pt x="5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9">
                <a:extLst>
                  <a:ext uri="{FF2B5EF4-FFF2-40B4-BE49-F238E27FC236}">
                    <a16:creationId xmlns:a16="http://schemas.microsoft.com/office/drawing/2014/main" id="{E35457F6-D9AA-B1D6-05B1-7A8578C7BBF1}"/>
                  </a:ext>
                </a:extLst>
              </p:cNvPr>
              <p:cNvSpPr/>
              <p:nvPr/>
            </p:nvSpPr>
            <p:spPr>
              <a:xfrm>
                <a:off x="6552492" y="3836817"/>
                <a:ext cx="146664" cy="183801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439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868" y="2002"/>
                      <a:pt x="2669" y="4371"/>
                      <a:pt x="1168" y="5505"/>
                    </a:cubicBezTo>
                    <a:lnTo>
                      <a:pt x="3036" y="6439"/>
                    </a:lnTo>
                    <a:cubicBezTo>
                      <a:pt x="5137" y="3870"/>
                      <a:pt x="3303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9">
                <a:extLst>
                  <a:ext uri="{FF2B5EF4-FFF2-40B4-BE49-F238E27FC236}">
                    <a16:creationId xmlns:a16="http://schemas.microsoft.com/office/drawing/2014/main" id="{1D14F217-0AEF-7A71-24D2-542C06E4FFE8}"/>
                  </a:ext>
                </a:extLst>
              </p:cNvPr>
              <p:cNvSpPr/>
              <p:nvPr/>
            </p:nvSpPr>
            <p:spPr>
              <a:xfrm>
                <a:off x="6472509" y="4147244"/>
                <a:ext cx="160937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8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38" y="1468"/>
                      <a:pt x="5638" y="968"/>
                    </a:cubicBezTo>
                    <a:cubicBezTo>
                      <a:pt x="5638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9">
                <a:extLst>
                  <a:ext uri="{FF2B5EF4-FFF2-40B4-BE49-F238E27FC236}">
                    <a16:creationId xmlns:a16="http://schemas.microsoft.com/office/drawing/2014/main" id="{645C0ECB-68EC-8334-D38F-F4D2E61C5CFF}"/>
                  </a:ext>
                </a:extLst>
              </p:cNvPr>
              <p:cNvSpPr/>
              <p:nvPr/>
            </p:nvSpPr>
            <p:spPr>
              <a:xfrm>
                <a:off x="6736265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59" y="1964"/>
                    </a:moveTo>
                    <a:cubicBezTo>
                      <a:pt x="6268" y="1964"/>
                      <a:pt x="7239" y="2758"/>
                      <a:pt x="7239" y="3937"/>
                    </a:cubicBezTo>
                    <a:cubicBezTo>
                      <a:pt x="7239" y="5038"/>
                      <a:pt x="6372" y="5905"/>
                      <a:pt x="5271" y="5905"/>
                    </a:cubicBezTo>
                    <a:cubicBezTo>
                      <a:pt x="3536" y="5905"/>
                      <a:pt x="2669" y="3804"/>
                      <a:pt x="3903" y="2536"/>
                    </a:cubicBezTo>
                    <a:cubicBezTo>
                      <a:pt x="4299" y="2141"/>
                      <a:pt x="4783" y="1964"/>
                      <a:pt x="5259" y="1964"/>
                    </a:cubicBezTo>
                    <a:close/>
                    <a:moveTo>
                      <a:pt x="5271" y="1"/>
                    </a:moveTo>
                    <a:cubicBezTo>
                      <a:pt x="1768" y="1"/>
                      <a:pt x="0" y="4237"/>
                      <a:pt x="2502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59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9">
                <a:extLst>
                  <a:ext uri="{FF2B5EF4-FFF2-40B4-BE49-F238E27FC236}">
                    <a16:creationId xmlns:a16="http://schemas.microsoft.com/office/drawing/2014/main" id="{3FAF9FAA-8B0C-C278-5334-0477C4E0F630}"/>
                  </a:ext>
                </a:extLst>
              </p:cNvPr>
              <p:cNvSpPr/>
              <p:nvPr/>
            </p:nvSpPr>
            <p:spPr>
              <a:xfrm>
                <a:off x="6887667" y="3836817"/>
                <a:ext cx="111411" cy="119061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171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068" y="2002"/>
                      <a:pt x="1935" y="2870"/>
                      <a:pt x="1935" y="3937"/>
                    </a:cubicBezTo>
                    <a:cubicBezTo>
                      <a:pt x="1935" y="4037"/>
                      <a:pt x="1935" y="4104"/>
                      <a:pt x="1902" y="4171"/>
                    </a:cubicBezTo>
                    <a:lnTo>
                      <a:pt x="3903" y="3537"/>
                    </a:lnTo>
                    <a:cubicBezTo>
                      <a:pt x="3669" y="1535"/>
                      <a:pt x="2002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9">
                <a:extLst>
                  <a:ext uri="{FF2B5EF4-FFF2-40B4-BE49-F238E27FC236}">
                    <a16:creationId xmlns:a16="http://schemas.microsoft.com/office/drawing/2014/main" id="{53AB5914-9D6A-1A58-2CE6-8FADE52054C1}"/>
                  </a:ext>
                </a:extLst>
              </p:cNvPr>
              <p:cNvSpPr/>
              <p:nvPr/>
            </p:nvSpPr>
            <p:spPr>
              <a:xfrm>
                <a:off x="6806714" y="4147244"/>
                <a:ext cx="16096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902" extrusionOk="0">
                    <a:moveTo>
                      <a:pt x="935" y="0"/>
                    </a:moveTo>
                    <a:cubicBezTo>
                      <a:pt x="401" y="0"/>
                      <a:pt x="1" y="434"/>
                      <a:pt x="1" y="968"/>
                    </a:cubicBezTo>
                    <a:cubicBezTo>
                      <a:pt x="1" y="1468"/>
                      <a:pt x="401" y="1902"/>
                      <a:pt x="935" y="1902"/>
                    </a:cubicBezTo>
                    <a:lnTo>
                      <a:pt x="4704" y="1902"/>
                    </a:lnTo>
                    <a:cubicBezTo>
                      <a:pt x="5205" y="1902"/>
                      <a:pt x="5638" y="1468"/>
                      <a:pt x="5638" y="968"/>
                    </a:cubicBezTo>
                    <a:cubicBezTo>
                      <a:pt x="5638" y="434"/>
                      <a:pt x="5205" y="0"/>
                      <a:pt x="47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9">
                <a:extLst>
                  <a:ext uri="{FF2B5EF4-FFF2-40B4-BE49-F238E27FC236}">
                    <a16:creationId xmlns:a16="http://schemas.microsoft.com/office/drawing/2014/main" id="{009EF673-676A-BFBE-4804-11D80441D86A}"/>
                  </a:ext>
                </a:extLst>
              </p:cNvPr>
              <p:cNvSpPr/>
              <p:nvPr/>
            </p:nvSpPr>
            <p:spPr>
              <a:xfrm>
                <a:off x="7073324" y="3836817"/>
                <a:ext cx="262842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8" h="7890" extrusionOk="0">
                    <a:moveTo>
                      <a:pt x="5249" y="1964"/>
                    </a:moveTo>
                    <a:cubicBezTo>
                      <a:pt x="6269" y="1964"/>
                      <a:pt x="7239" y="2758"/>
                      <a:pt x="7239" y="3937"/>
                    </a:cubicBezTo>
                    <a:cubicBezTo>
                      <a:pt x="7239" y="5038"/>
                      <a:pt x="6339" y="5905"/>
                      <a:pt x="5271" y="5905"/>
                    </a:cubicBezTo>
                    <a:cubicBezTo>
                      <a:pt x="3537" y="5905"/>
                      <a:pt x="2636" y="3804"/>
                      <a:pt x="3870" y="2536"/>
                    </a:cubicBezTo>
                    <a:cubicBezTo>
                      <a:pt x="4276" y="2141"/>
                      <a:pt x="4768" y="1964"/>
                      <a:pt x="5249" y="1964"/>
                    </a:cubicBezTo>
                    <a:close/>
                    <a:moveTo>
                      <a:pt x="5271" y="1"/>
                    </a:moveTo>
                    <a:cubicBezTo>
                      <a:pt x="1769" y="1"/>
                      <a:pt x="1" y="4237"/>
                      <a:pt x="2503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60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9">
                <a:extLst>
                  <a:ext uri="{FF2B5EF4-FFF2-40B4-BE49-F238E27FC236}">
                    <a16:creationId xmlns:a16="http://schemas.microsoft.com/office/drawing/2014/main" id="{98BE4DD3-7CD2-78A2-224E-8824E1234914}"/>
                  </a:ext>
                </a:extLst>
              </p:cNvPr>
              <p:cNvSpPr/>
              <p:nvPr/>
            </p:nvSpPr>
            <p:spPr>
              <a:xfrm>
                <a:off x="7137122" y="3836817"/>
                <a:ext cx="223793" cy="22482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876" extrusionOk="0">
                    <a:moveTo>
                      <a:pt x="3070" y="1"/>
                    </a:moveTo>
                    <a:lnTo>
                      <a:pt x="3070" y="1969"/>
                    </a:lnTo>
                    <a:cubicBezTo>
                      <a:pt x="4504" y="1969"/>
                      <a:pt x="5438" y="3470"/>
                      <a:pt x="4838" y="4771"/>
                    </a:cubicBezTo>
                    <a:cubicBezTo>
                      <a:pt x="4477" y="5511"/>
                      <a:pt x="3760" y="5906"/>
                      <a:pt x="3037" y="5906"/>
                    </a:cubicBezTo>
                    <a:cubicBezTo>
                      <a:pt x="2489" y="5906"/>
                      <a:pt x="1938" y="5679"/>
                      <a:pt x="1535" y="5205"/>
                    </a:cubicBezTo>
                    <a:lnTo>
                      <a:pt x="1" y="6405"/>
                    </a:lnTo>
                    <a:cubicBezTo>
                      <a:pt x="791" y="7401"/>
                      <a:pt x="1915" y="7876"/>
                      <a:pt x="3033" y="7876"/>
                    </a:cubicBezTo>
                    <a:cubicBezTo>
                      <a:pt x="4462" y="7876"/>
                      <a:pt x="5879" y="7099"/>
                      <a:pt x="6572" y="5638"/>
                    </a:cubicBezTo>
                    <a:cubicBezTo>
                      <a:pt x="7840" y="3036"/>
                      <a:pt x="5938" y="34"/>
                      <a:pt x="3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9">
                <a:extLst>
                  <a:ext uri="{FF2B5EF4-FFF2-40B4-BE49-F238E27FC236}">
                    <a16:creationId xmlns:a16="http://schemas.microsoft.com/office/drawing/2014/main" id="{7E41FE2C-7455-2978-E60B-C9E567698AF3}"/>
                  </a:ext>
                </a:extLst>
              </p:cNvPr>
              <p:cNvSpPr/>
              <p:nvPr/>
            </p:nvSpPr>
            <p:spPr>
              <a:xfrm>
                <a:off x="7143802" y="4147244"/>
                <a:ext cx="15999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04" y="1468"/>
                      <a:pt x="5604" y="968"/>
                    </a:cubicBezTo>
                    <a:cubicBezTo>
                      <a:pt x="5604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0" name="Google Shape;740;p39">
              <a:extLst>
                <a:ext uri="{FF2B5EF4-FFF2-40B4-BE49-F238E27FC236}">
                  <a16:creationId xmlns:a16="http://schemas.microsoft.com/office/drawing/2014/main" id="{1DB9B574-93B6-F3E4-4020-92489DD76601}"/>
                </a:ext>
              </a:extLst>
            </p:cNvPr>
            <p:cNvGrpSpPr/>
            <p:nvPr/>
          </p:nvGrpSpPr>
          <p:grpSpPr>
            <a:xfrm>
              <a:off x="5417233" y="1099244"/>
              <a:ext cx="1477803" cy="3482262"/>
              <a:chOff x="5389883" y="1099294"/>
              <a:chExt cx="1477803" cy="3482262"/>
            </a:xfrm>
          </p:grpSpPr>
          <p:sp>
            <p:nvSpPr>
              <p:cNvPr id="741" name="Google Shape;741;p39">
                <a:extLst>
                  <a:ext uri="{FF2B5EF4-FFF2-40B4-BE49-F238E27FC236}">
                    <a16:creationId xmlns:a16="http://schemas.microsoft.com/office/drawing/2014/main" id="{4F291CCB-2792-B317-9E78-5A773D0D74F6}"/>
                  </a:ext>
                </a:extLst>
              </p:cNvPr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9">
                <a:extLst>
                  <a:ext uri="{FF2B5EF4-FFF2-40B4-BE49-F238E27FC236}">
                    <a16:creationId xmlns:a16="http://schemas.microsoft.com/office/drawing/2014/main" id="{09B9308C-B77D-6AA3-F19F-BA14DA1ACD21}"/>
                  </a:ext>
                </a:extLst>
              </p:cNvPr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9">
                <a:extLst>
                  <a:ext uri="{FF2B5EF4-FFF2-40B4-BE49-F238E27FC236}">
                    <a16:creationId xmlns:a16="http://schemas.microsoft.com/office/drawing/2014/main" id="{40721616-0155-7336-7879-CC627B9FF644}"/>
                  </a:ext>
                </a:extLst>
              </p:cNvPr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extrusionOk="0">
                    <a:moveTo>
                      <a:pt x="17613" y="1"/>
                    </a:moveTo>
                    <a:cubicBezTo>
                      <a:pt x="7906" y="1"/>
                      <a:pt x="1" y="7907"/>
                      <a:pt x="1" y="17614"/>
                    </a:cubicBezTo>
                    <a:cubicBezTo>
                      <a:pt x="1" y="27354"/>
                      <a:pt x="7906" y="35226"/>
                      <a:pt x="17613" y="35226"/>
                    </a:cubicBezTo>
                    <a:cubicBezTo>
                      <a:pt x="27354" y="35226"/>
                      <a:pt x="35226" y="27354"/>
                      <a:pt x="35226" y="17614"/>
                    </a:cubicBezTo>
                    <a:cubicBezTo>
                      <a:pt x="35226" y="7907"/>
                      <a:pt x="27354" y="1"/>
                      <a:pt x="176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9">
                <a:extLst>
                  <a:ext uri="{FF2B5EF4-FFF2-40B4-BE49-F238E27FC236}">
                    <a16:creationId xmlns:a16="http://schemas.microsoft.com/office/drawing/2014/main" id="{D9324D46-9B17-F936-FFF8-CDD91982842D}"/>
                  </a:ext>
                </a:extLst>
              </p:cNvPr>
              <p:cNvSpPr/>
              <p:nvPr/>
            </p:nvSpPr>
            <p:spPr>
              <a:xfrm>
                <a:off x="6074506" y="4372350"/>
                <a:ext cx="220938" cy="205610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7203" extrusionOk="0">
                    <a:moveTo>
                      <a:pt x="2069" y="1"/>
                    </a:moveTo>
                    <a:cubicBezTo>
                      <a:pt x="1308" y="1"/>
                      <a:pt x="667" y="174"/>
                      <a:pt x="467" y="587"/>
                    </a:cubicBezTo>
                    <a:cubicBezTo>
                      <a:pt x="0" y="1655"/>
                      <a:pt x="2669" y="4090"/>
                      <a:pt x="3736" y="5724"/>
                    </a:cubicBezTo>
                    <a:cubicBezTo>
                      <a:pt x="4357" y="6655"/>
                      <a:pt x="5373" y="7203"/>
                      <a:pt x="6179" y="7203"/>
                    </a:cubicBezTo>
                    <a:cubicBezTo>
                      <a:pt x="6760" y="7203"/>
                      <a:pt x="7233" y="6919"/>
                      <a:pt x="7372" y="6291"/>
                    </a:cubicBezTo>
                    <a:cubicBezTo>
                      <a:pt x="7739" y="4790"/>
                      <a:pt x="5204" y="954"/>
                      <a:pt x="5204" y="954"/>
                    </a:cubicBezTo>
                    <a:cubicBezTo>
                      <a:pt x="4623" y="393"/>
                      <a:pt x="3212" y="1"/>
                      <a:pt x="20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9">
                <a:extLst>
                  <a:ext uri="{FF2B5EF4-FFF2-40B4-BE49-F238E27FC236}">
                    <a16:creationId xmlns:a16="http://schemas.microsoft.com/office/drawing/2014/main" id="{58994550-DB25-5034-6554-B8758BB071ED}"/>
                  </a:ext>
                </a:extLst>
              </p:cNvPr>
              <p:cNvSpPr/>
              <p:nvPr/>
            </p:nvSpPr>
            <p:spPr>
              <a:xfrm>
                <a:off x="5823110" y="4383711"/>
                <a:ext cx="212375" cy="197845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6931" extrusionOk="0">
                    <a:moveTo>
                      <a:pt x="4421" y="1"/>
                    </a:moveTo>
                    <a:cubicBezTo>
                      <a:pt x="3992" y="1"/>
                      <a:pt x="3537" y="102"/>
                      <a:pt x="3070" y="356"/>
                    </a:cubicBezTo>
                    <a:cubicBezTo>
                      <a:pt x="3070" y="356"/>
                      <a:pt x="1" y="4892"/>
                      <a:pt x="501" y="6160"/>
                    </a:cubicBezTo>
                    <a:cubicBezTo>
                      <a:pt x="704" y="6696"/>
                      <a:pt x="1121" y="6930"/>
                      <a:pt x="1630" y="6930"/>
                    </a:cubicBezTo>
                    <a:cubicBezTo>
                      <a:pt x="2291" y="6930"/>
                      <a:pt x="3106" y="6534"/>
                      <a:pt x="3804" y="5893"/>
                    </a:cubicBezTo>
                    <a:cubicBezTo>
                      <a:pt x="5004" y="4759"/>
                      <a:pt x="7440" y="1623"/>
                      <a:pt x="7440" y="1623"/>
                    </a:cubicBezTo>
                    <a:cubicBezTo>
                      <a:pt x="7440" y="1623"/>
                      <a:pt x="6137" y="1"/>
                      <a:pt x="44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9">
                <a:extLst>
                  <a:ext uri="{FF2B5EF4-FFF2-40B4-BE49-F238E27FC236}">
                    <a16:creationId xmlns:a16="http://schemas.microsoft.com/office/drawing/2014/main" id="{D157E58B-68A1-B11B-DB8A-167E84EA0D48}"/>
                  </a:ext>
                </a:extLst>
              </p:cNvPr>
              <p:cNvSpPr/>
              <p:nvPr/>
            </p:nvSpPr>
            <p:spPr>
              <a:xfrm>
                <a:off x="5837411" y="4434806"/>
                <a:ext cx="178092" cy="127625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4471" fill="none" extrusionOk="0">
                    <a:moveTo>
                      <a:pt x="0" y="4370"/>
                    </a:moveTo>
                    <a:cubicBezTo>
                      <a:pt x="801" y="4470"/>
                      <a:pt x="1668" y="4303"/>
                      <a:pt x="2402" y="3903"/>
                    </a:cubicBezTo>
                    <a:cubicBezTo>
                      <a:pt x="3803" y="3169"/>
                      <a:pt x="6238" y="0"/>
                      <a:pt x="6238" y="0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9">
                <a:extLst>
                  <a:ext uri="{FF2B5EF4-FFF2-40B4-BE49-F238E27FC236}">
                    <a16:creationId xmlns:a16="http://schemas.microsoft.com/office/drawing/2014/main" id="{2CB33E67-4ECF-F531-DBD0-BDA921D18083}"/>
                  </a:ext>
                </a:extLst>
              </p:cNvPr>
              <p:cNvSpPr/>
              <p:nvPr/>
            </p:nvSpPr>
            <p:spPr>
              <a:xfrm>
                <a:off x="6112585" y="4411000"/>
                <a:ext cx="172383" cy="163791"/>
              </a:xfrm>
              <a:custGeom>
                <a:avLst/>
                <a:gdLst/>
                <a:ahLst/>
                <a:cxnLst/>
                <a:rect l="l" t="t" r="r" b="b"/>
                <a:pathLst>
                  <a:path w="6039" h="5738" fill="none" extrusionOk="0">
                    <a:moveTo>
                      <a:pt x="0" y="0"/>
                    </a:moveTo>
                    <a:cubicBezTo>
                      <a:pt x="0" y="0"/>
                      <a:pt x="1335" y="2502"/>
                      <a:pt x="2836" y="3936"/>
                    </a:cubicBezTo>
                    <a:cubicBezTo>
                      <a:pt x="4304" y="5337"/>
                      <a:pt x="5037" y="5738"/>
                      <a:pt x="6038" y="4937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9">
                <a:extLst>
                  <a:ext uri="{FF2B5EF4-FFF2-40B4-BE49-F238E27FC236}">
                    <a16:creationId xmlns:a16="http://schemas.microsoft.com/office/drawing/2014/main" id="{2A29E038-488F-8CFF-81B0-A7C2CF1EAA61}"/>
                  </a:ext>
                </a:extLst>
              </p:cNvPr>
              <p:cNvSpPr/>
              <p:nvPr/>
            </p:nvSpPr>
            <p:spPr>
              <a:xfrm>
                <a:off x="5710757" y="2768492"/>
                <a:ext cx="725585" cy="1663174"/>
              </a:xfrm>
              <a:custGeom>
                <a:avLst/>
                <a:gdLst/>
                <a:ahLst/>
                <a:cxnLst/>
                <a:rect l="l" t="t" r="r" b="b"/>
                <a:pathLst>
                  <a:path w="25419" h="58265" extrusionOk="0">
                    <a:moveTo>
                      <a:pt x="2703" y="0"/>
                    </a:moveTo>
                    <a:cubicBezTo>
                      <a:pt x="2703" y="0"/>
                      <a:pt x="1" y="5504"/>
                      <a:pt x="134" y="7739"/>
                    </a:cubicBezTo>
                    <a:cubicBezTo>
                      <a:pt x="234" y="9974"/>
                      <a:pt x="735" y="21315"/>
                      <a:pt x="1468" y="25085"/>
                    </a:cubicBezTo>
                    <a:cubicBezTo>
                      <a:pt x="2202" y="28821"/>
                      <a:pt x="2936" y="38127"/>
                      <a:pt x="3403" y="41863"/>
                    </a:cubicBezTo>
                    <a:cubicBezTo>
                      <a:pt x="3904" y="45566"/>
                      <a:pt x="7139" y="54306"/>
                      <a:pt x="7139" y="54306"/>
                    </a:cubicBezTo>
                    <a:cubicBezTo>
                      <a:pt x="7139" y="54306"/>
                      <a:pt x="6639" y="56307"/>
                      <a:pt x="7006" y="56908"/>
                    </a:cubicBezTo>
                    <a:cubicBezTo>
                      <a:pt x="7316" y="57443"/>
                      <a:pt x="10128" y="58265"/>
                      <a:pt x="11072" y="58265"/>
                    </a:cubicBezTo>
                    <a:cubicBezTo>
                      <a:pt x="11245" y="58265"/>
                      <a:pt x="11355" y="58237"/>
                      <a:pt x="11376" y="58175"/>
                    </a:cubicBezTo>
                    <a:cubicBezTo>
                      <a:pt x="11476" y="57808"/>
                      <a:pt x="12109" y="56674"/>
                      <a:pt x="12209" y="55573"/>
                    </a:cubicBezTo>
                    <a:cubicBezTo>
                      <a:pt x="12310" y="54439"/>
                      <a:pt x="10508" y="42464"/>
                      <a:pt x="11242" y="39862"/>
                    </a:cubicBezTo>
                    <a:cubicBezTo>
                      <a:pt x="11976" y="37227"/>
                      <a:pt x="12109" y="19648"/>
                      <a:pt x="12209" y="17813"/>
                    </a:cubicBezTo>
                    <a:cubicBezTo>
                      <a:pt x="12310" y="16012"/>
                      <a:pt x="12176" y="12809"/>
                      <a:pt x="12176" y="12809"/>
                    </a:cubicBezTo>
                    <a:lnTo>
                      <a:pt x="12176" y="12809"/>
                    </a:lnTo>
                    <a:cubicBezTo>
                      <a:pt x="12286" y="12843"/>
                      <a:pt x="12401" y="12860"/>
                      <a:pt x="12515" y="12860"/>
                    </a:cubicBezTo>
                    <a:cubicBezTo>
                      <a:pt x="12851" y="12860"/>
                      <a:pt x="13186" y="12716"/>
                      <a:pt x="13410" y="12442"/>
                    </a:cubicBezTo>
                    <a:cubicBezTo>
                      <a:pt x="13419" y="12431"/>
                      <a:pt x="13428" y="12425"/>
                      <a:pt x="13437" y="12425"/>
                    </a:cubicBezTo>
                    <a:cubicBezTo>
                      <a:pt x="13937" y="12425"/>
                      <a:pt x="15521" y="28827"/>
                      <a:pt x="16012" y="32757"/>
                    </a:cubicBezTo>
                    <a:cubicBezTo>
                      <a:pt x="16479" y="36760"/>
                      <a:pt x="15378" y="37861"/>
                      <a:pt x="15011" y="40362"/>
                    </a:cubicBezTo>
                    <a:cubicBezTo>
                      <a:pt x="14645" y="42864"/>
                      <a:pt x="13811" y="50970"/>
                      <a:pt x="13811" y="51971"/>
                    </a:cubicBezTo>
                    <a:cubicBezTo>
                      <a:pt x="13811" y="52971"/>
                      <a:pt x="12710" y="56207"/>
                      <a:pt x="13177" y="56807"/>
                    </a:cubicBezTo>
                    <a:cubicBezTo>
                      <a:pt x="13677" y="57441"/>
                      <a:pt x="14711" y="57341"/>
                      <a:pt x="15145" y="57475"/>
                    </a:cubicBezTo>
                    <a:cubicBezTo>
                      <a:pt x="15438" y="57552"/>
                      <a:pt x="15717" y="57583"/>
                      <a:pt x="15979" y="57583"/>
                    </a:cubicBezTo>
                    <a:cubicBezTo>
                      <a:pt x="16847" y="57583"/>
                      <a:pt x="17521" y="57244"/>
                      <a:pt x="17880" y="57141"/>
                    </a:cubicBezTo>
                    <a:cubicBezTo>
                      <a:pt x="18381" y="57008"/>
                      <a:pt x="18781" y="55206"/>
                      <a:pt x="18781" y="55206"/>
                    </a:cubicBezTo>
                    <a:cubicBezTo>
                      <a:pt x="18781" y="55206"/>
                      <a:pt x="22717" y="44098"/>
                      <a:pt x="23451" y="39495"/>
                    </a:cubicBezTo>
                    <a:cubicBezTo>
                      <a:pt x="24185" y="34858"/>
                      <a:pt x="25419" y="26319"/>
                      <a:pt x="25185" y="21082"/>
                    </a:cubicBezTo>
                    <a:cubicBezTo>
                      <a:pt x="24919" y="15845"/>
                      <a:pt x="23451" y="5237"/>
                      <a:pt x="23451" y="5237"/>
                    </a:cubicBezTo>
                    <a:lnTo>
                      <a:pt x="23084" y="2102"/>
                    </a:lnTo>
                    <a:lnTo>
                      <a:pt x="2703" y="0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9">
                <a:extLst>
                  <a:ext uri="{FF2B5EF4-FFF2-40B4-BE49-F238E27FC236}">
                    <a16:creationId xmlns:a16="http://schemas.microsoft.com/office/drawing/2014/main" id="{01AD3402-7E88-9361-67E4-C18D67E557AB}"/>
                  </a:ext>
                </a:extLst>
              </p:cNvPr>
              <p:cNvSpPr/>
              <p:nvPr/>
            </p:nvSpPr>
            <p:spPr>
              <a:xfrm>
                <a:off x="5731709" y="2949381"/>
                <a:ext cx="57176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5105" fill="none" extrusionOk="0">
                    <a:moveTo>
                      <a:pt x="234" y="1"/>
                    </a:moveTo>
                    <a:cubicBezTo>
                      <a:pt x="234" y="1"/>
                      <a:pt x="1" y="3103"/>
                      <a:pt x="2002" y="510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9">
                <a:extLst>
                  <a:ext uri="{FF2B5EF4-FFF2-40B4-BE49-F238E27FC236}">
                    <a16:creationId xmlns:a16="http://schemas.microsoft.com/office/drawing/2014/main" id="{FB7ABAA3-9F9D-8885-A8D0-27340E9E1D72}"/>
                  </a:ext>
                </a:extLst>
              </p:cNvPr>
              <p:cNvSpPr/>
              <p:nvPr/>
            </p:nvSpPr>
            <p:spPr>
              <a:xfrm>
                <a:off x="5742185" y="3075094"/>
                <a:ext cx="74303" cy="6382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236" fill="none" extrusionOk="0">
                    <a:moveTo>
                      <a:pt x="1" y="0"/>
                    </a:moveTo>
                    <a:cubicBezTo>
                      <a:pt x="1" y="0"/>
                      <a:pt x="1168" y="2002"/>
                      <a:pt x="2602" y="223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9">
                <a:extLst>
                  <a:ext uri="{FF2B5EF4-FFF2-40B4-BE49-F238E27FC236}">
                    <a16:creationId xmlns:a16="http://schemas.microsoft.com/office/drawing/2014/main" id="{AE37F922-0A6B-B9F9-616B-AD7852BE80F8}"/>
                  </a:ext>
                </a:extLst>
              </p:cNvPr>
              <p:cNvSpPr/>
              <p:nvPr/>
            </p:nvSpPr>
            <p:spPr>
              <a:xfrm>
                <a:off x="5944055" y="4035833"/>
                <a:ext cx="95226" cy="319961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11209" fill="none" extrusionOk="0">
                    <a:moveTo>
                      <a:pt x="2369" y="1"/>
                    </a:moveTo>
                    <a:cubicBezTo>
                      <a:pt x="2369" y="1"/>
                      <a:pt x="701" y="3970"/>
                      <a:pt x="501" y="6172"/>
                    </a:cubicBezTo>
                    <a:cubicBezTo>
                      <a:pt x="267" y="8340"/>
                      <a:pt x="2369" y="7473"/>
                      <a:pt x="2869" y="8940"/>
                    </a:cubicBezTo>
                    <a:cubicBezTo>
                      <a:pt x="3336" y="10375"/>
                      <a:pt x="0" y="10275"/>
                      <a:pt x="601" y="10608"/>
                    </a:cubicBezTo>
                    <a:cubicBezTo>
                      <a:pt x="1201" y="10975"/>
                      <a:pt x="2969" y="11209"/>
                      <a:pt x="2969" y="11209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9">
                <a:extLst>
                  <a:ext uri="{FF2B5EF4-FFF2-40B4-BE49-F238E27FC236}">
                    <a16:creationId xmlns:a16="http://schemas.microsoft.com/office/drawing/2014/main" id="{BE9CF309-2600-CFA6-0EF4-521C00FB9EB8}"/>
                  </a:ext>
                </a:extLst>
              </p:cNvPr>
              <p:cNvSpPr/>
              <p:nvPr/>
            </p:nvSpPr>
            <p:spPr>
              <a:xfrm>
                <a:off x="6104021" y="3504525"/>
                <a:ext cx="154286" cy="814132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28521" fill="none" extrusionOk="0">
                    <a:moveTo>
                      <a:pt x="0" y="28521"/>
                    </a:moveTo>
                    <a:cubicBezTo>
                      <a:pt x="334" y="28387"/>
                      <a:pt x="4370" y="27687"/>
                      <a:pt x="3903" y="25485"/>
                    </a:cubicBezTo>
                    <a:cubicBezTo>
                      <a:pt x="3403" y="23317"/>
                      <a:pt x="1034" y="23217"/>
                      <a:pt x="1401" y="20682"/>
                    </a:cubicBezTo>
                    <a:cubicBezTo>
                      <a:pt x="1735" y="18147"/>
                      <a:pt x="5404" y="12576"/>
                      <a:pt x="5404" y="11008"/>
                    </a:cubicBezTo>
                    <a:cubicBezTo>
                      <a:pt x="5404" y="9440"/>
                      <a:pt x="2802" y="3603"/>
                      <a:pt x="25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9">
                <a:extLst>
                  <a:ext uri="{FF2B5EF4-FFF2-40B4-BE49-F238E27FC236}">
                    <a16:creationId xmlns:a16="http://schemas.microsoft.com/office/drawing/2014/main" id="{1C145B1B-3DC6-2D8C-83E9-3B6EDF66399D}"/>
                  </a:ext>
                </a:extLst>
              </p:cNvPr>
              <p:cNvSpPr/>
              <p:nvPr/>
            </p:nvSpPr>
            <p:spPr>
              <a:xfrm>
                <a:off x="6170674" y="2942731"/>
                <a:ext cx="100964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5105" fill="none" extrusionOk="0">
                    <a:moveTo>
                      <a:pt x="3436" y="0"/>
                    </a:moveTo>
                    <a:cubicBezTo>
                      <a:pt x="3436" y="0"/>
                      <a:pt x="701" y="3903"/>
                      <a:pt x="367" y="4504"/>
                    </a:cubicBezTo>
                    <a:cubicBezTo>
                      <a:pt x="0" y="5104"/>
                      <a:pt x="3536" y="1902"/>
                      <a:pt x="3536" y="1902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9">
                <a:extLst>
                  <a:ext uri="{FF2B5EF4-FFF2-40B4-BE49-F238E27FC236}">
                    <a16:creationId xmlns:a16="http://schemas.microsoft.com/office/drawing/2014/main" id="{DA3CC5D9-E7B2-41F1-AD99-B2655E4FB6BB}"/>
                  </a:ext>
                </a:extLst>
              </p:cNvPr>
              <p:cNvSpPr/>
              <p:nvPr/>
            </p:nvSpPr>
            <p:spPr>
              <a:xfrm>
                <a:off x="6064972" y="2903681"/>
                <a:ext cx="8592" cy="191423"/>
              </a:xfrm>
              <a:custGeom>
                <a:avLst/>
                <a:gdLst/>
                <a:ahLst/>
                <a:cxnLst/>
                <a:rect l="l" t="t" r="r" b="b"/>
                <a:pathLst>
                  <a:path w="301" h="6706" fill="none" extrusionOk="0">
                    <a:moveTo>
                      <a:pt x="1" y="1"/>
                    </a:moveTo>
                    <a:cubicBezTo>
                      <a:pt x="1" y="1"/>
                      <a:pt x="301" y="2836"/>
                      <a:pt x="301" y="3437"/>
                    </a:cubicBezTo>
                    <a:lnTo>
                      <a:pt x="301" y="6706"/>
                    </a:ln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9">
                <a:extLst>
                  <a:ext uri="{FF2B5EF4-FFF2-40B4-BE49-F238E27FC236}">
                    <a16:creationId xmlns:a16="http://schemas.microsoft.com/office/drawing/2014/main" id="{6AF65BD2-1270-F1DA-DF5F-F87ED59858A8}"/>
                  </a:ext>
                </a:extLst>
              </p:cNvPr>
              <p:cNvSpPr/>
              <p:nvPr/>
            </p:nvSpPr>
            <p:spPr>
              <a:xfrm>
                <a:off x="6073535" y="2926545"/>
                <a:ext cx="53351" cy="118091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4137" fill="none" extrusionOk="0">
                    <a:moveTo>
                      <a:pt x="1" y="4137"/>
                    </a:moveTo>
                    <a:cubicBezTo>
                      <a:pt x="1" y="4137"/>
                      <a:pt x="1302" y="3937"/>
                      <a:pt x="1569" y="2936"/>
                    </a:cubicBezTo>
                    <a:cubicBezTo>
                      <a:pt x="1869" y="1968"/>
                      <a:pt x="1769" y="0"/>
                      <a:pt x="17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9">
                <a:extLst>
                  <a:ext uri="{FF2B5EF4-FFF2-40B4-BE49-F238E27FC236}">
                    <a16:creationId xmlns:a16="http://schemas.microsoft.com/office/drawing/2014/main" id="{E2CD1EC7-F69D-80B6-19B3-05AF4E6051F8}"/>
                  </a:ext>
                </a:extLst>
              </p:cNvPr>
              <p:cNvSpPr/>
              <p:nvPr/>
            </p:nvSpPr>
            <p:spPr>
              <a:xfrm>
                <a:off x="5389883" y="1688206"/>
                <a:ext cx="1477803" cy="1202116"/>
              </a:xfrm>
              <a:custGeom>
                <a:avLst/>
                <a:gdLst/>
                <a:ahLst/>
                <a:cxnLst/>
                <a:rect l="l" t="t" r="r" b="b"/>
                <a:pathLst>
                  <a:path w="51771" h="42113" extrusionOk="0">
                    <a:moveTo>
                      <a:pt x="12709" y="21166"/>
                    </a:moveTo>
                    <a:cubicBezTo>
                      <a:pt x="12910" y="26003"/>
                      <a:pt x="13043" y="31307"/>
                      <a:pt x="12910" y="32074"/>
                    </a:cubicBezTo>
                    <a:cubicBezTo>
                      <a:pt x="12776" y="33375"/>
                      <a:pt x="12810" y="34676"/>
                      <a:pt x="12976" y="35977"/>
                    </a:cubicBezTo>
                    <a:cubicBezTo>
                      <a:pt x="12176" y="34843"/>
                      <a:pt x="9207" y="30740"/>
                      <a:pt x="8807" y="29039"/>
                    </a:cubicBezTo>
                    <a:cubicBezTo>
                      <a:pt x="8306" y="27071"/>
                      <a:pt x="8073" y="26370"/>
                      <a:pt x="8073" y="26370"/>
                    </a:cubicBezTo>
                    <a:cubicBezTo>
                      <a:pt x="8073" y="26370"/>
                      <a:pt x="11208" y="22968"/>
                      <a:pt x="12709" y="21166"/>
                    </a:cubicBezTo>
                    <a:close/>
                    <a:moveTo>
                      <a:pt x="45791" y="0"/>
                    </a:moveTo>
                    <a:cubicBezTo>
                      <a:pt x="45552" y="0"/>
                      <a:pt x="45366" y="51"/>
                      <a:pt x="45366" y="51"/>
                    </a:cubicBezTo>
                    <a:cubicBezTo>
                      <a:pt x="45366" y="51"/>
                      <a:pt x="42431" y="1786"/>
                      <a:pt x="42431" y="2153"/>
                    </a:cubicBezTo>
                    <a:cubicBezTo>
                      <a:pt x="42431" y="2520"/>
                      <a:pt x="43798" y="11560"/>
                      <a:pt x="44032" y="13161"/>
                    </a:cubicBezTo>
                    <a:cubicBezTo>
                      <a:pt x="44165" y="14095"/>
                      <a:pt x="44265" y="15029"/>
                      <a:pt x="44265" y="15963"/>
                    </a:cubicBezTo>
                    <a:cubicBezTo>
                      <a:pt x="44265" y="15963"/>
                      <a:pt x="39128" y="10459"/>
                      <a:pt x="37794" y="9125"/>
                    </a:cubicBezTo>
                    <a:cubicBezTo>
                      <a:pt x="36760" y="8090"/>
                      <a:pt x="35959" y="7190"/>
                      <a:pt x="35092" y="6689"/>
                    </a:cubicBezTo>
                    <a:cubicBezTo>
                      <a:pt x="34625" y="6256"/>
                      <a:pt x="33791" y="6122"/>
                      <a:pt x="32524" y="5689"/>
                    </a:cubicBezTo>
                    <a:cubicBezTo>
                      <a:pt x="30385" y="4976"/>
                      <a:pt x="28151" y="3350"/>
                      <a:pt x="25548" y="3350"/>
                    </a:cubicBezTo>
                    <a:cubicBezTo>
                      <a:pt x="25472" y="3350"/>
                      <a:pt x="25395" y="3351"/>
                      <a:pt x="25318" y="3354"/>
                    </a:cubicBezTo>
                    <a:cubicBezTo>
                      <a:pt x="23551" y="3487"/>
                      <a:pt x="21816" y="3887"/>
                      <a:pt x="20181" y="4588"/>
                    </a:cubicBezTo>
                    <a:cubicBezTo>
                      <a:pt x="20181" y="4588"/>
                      <a:pt x="16279" y="6423"/>
                      <a:pt x="13577" y="7657"/>
                    </a:cubicBezTo>
                    <a:cubicBezTo>
                      <a:pt x="13277" y="7790"/>
                      <a:pt x="12976" y="7957"/>
                      <a:pt x="12676" y="8157"/>
                    </a:cubicBezTo>
                    <a:cubicBezTo>
                      <a:pt x="12653" y="8155"/>
                      <a:pt x="12629" y="8154"/>
                      <a:pt x="12603" y="8154"/>
                    </a:cubicBezTo>
                    <a:cubicBezTo>
                      <a:pt x="12143" y="8154"/>
                      <a:pt x="11254" y="8481"/>
                      <a:pt x="10274" y="10692"/>
                    </a:cubicBezTo>
                    <a:cubicBezTo>
                      <a:pt x="8807" y="13995"/>
                      <a:pt x="2202" y="22701"/>
                      <a:pt x="1101" y="25736"/>
                    </a:cubicBezTo>
                    <a:cubicBezTo>
                      <a:pt x="0" y="28805"/>
                      <a:pt x="2335" y="31874"/>
                      <a:pt x="4904" y="34309"/>
                    </a:cubicBezTo>
                    <a:cubicBezTo>
                      <a:pt x="6739" y="36144"/>
                      <a:pt x="8506" y="38045"/>
                      <a:pt x="10141" y="40047"/>
                    </a:cubicBezTo>
                    <a:lnTo>
                      <a:pt x="13076" y="36477"/>
                    </a:lnTo>
                    <a:cubicBezTo>
                      <a:pt x="13143" y="37245"/>
                      <a:pt x="13277" y="38045"/>
                      <a:pt x="13477" y="38846"/>
                    </a:cubicBezTo>
                    <a:cubicBezTo>
                      <a:pt x="13844" y="40047"/>
                      <a:pt x="15078" y="41414"/>
                      <a:pt x="19981" y="41748"/>
                    </a:cubicBezTo>
                    <a:cubicBezTo>
                      <a:pt x="22042" y="41903"/>
                      <a:pt x="25201" y="42112"/>
                      <a:pt x="28132" y="42112"/>
                    </a:cubicBezTo>
                    <a:cubicBezTo>
                      <a:pt x="32130" y="42112"/>
                      <a:pt x="35704" y="41724"/>
                      <a:pt x="35492" y="40280"/>
                    </a:cubicBezTo>
                    <a:cubicBezTo>
                      <a:pt x="34992" y="36744"/>
                      <a:pt x="35259" y="25370"/>
                      <a:pt x="35025" y="22301"/>
                    </a:cubicBezTo>
                    <a:cubicBezTo>
                      <a:pt x="34925" y="20333"/>
                      <a:pt x="34992" y="18398"/>
                      <a:pt x="35125" y="16430"/>
                    </a:cubicBezTo>
                    <a:cubicBezTo>
                      <a:pt x="35693" y="17130"/>
                      <a:pt x="36793" y="18465"/>
                      <a:pt x="37561" y="18998"/>
                    </a:cubicBezTo>
                    <a:cubicBezTo>
                      <a:pt x="38661" y="19732"/>
                      <a:pt x="43331" y="23168"/>
                      <a:pt x="45166" y="23902"/>
                    </a:cubicBezTo>
                    <a:cubicBezTo>
                      <a:pt x="45521" y="24044"/>
                      <a:pt x="45904" y="24112"/>
                      <a:pt x="46299" y="24112"/>
                    </a:cubicBezTo>
                    <a:cubicBezTo>
                      <a:pt x="47941" y="24112"/>
                      <a:pt x="49782" y="22930"/>
                      <a:pt x="50670" y="20966"/>
                    </a:cubicBezTo>
                    <a:cubicBezTo>
                      <a:pt x="51771" y="18531"/>
                      <a:pt x="50136" y="13027"/>
                      <a:pt x="48668" y="8758"/>
                    </a:cubicBezTo>
                    <a:cubicBezTo>
                      <a:pt x="47201" y="4455"/>
                      <a:pt x="46967" y="2153"/>
                      <a:pt x="46834" y="919"/>
                    </a:cubicBezTo>
                    <a:cubicBezTo>
                      <a:pt x="46750" y="145"/>
                      <a:pt x="46194" y="0"/>
                      <a:pt x="457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9">
                <a:extLst>
                  <a:ext uri="{FF2B5EF4-FFF2-40B4-BE49-F238E27FC236}">
                    <a16:creationId xmlns:a16="http://schemas.microsoft.com/office/drawing/2014/main" id="{ED9CAD91-C826-6BE8-3739-F98A223323D6}"/>
                  </a:ext>
                </a:extLst>
              </p:cNvPr>
              <p:cNvSpPr/>
              <p:nvPr/>
            </p:nvSpPr>
            <p:spPr>
              <a:xfrm>
                <a:off x="5795507" y="2173357"/>
                <a:ext cx="58118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671" fill="none" extrusionOk="0">
                    <a:moveTo>
                      <a:pt x="1" y="3670"/>
                    </a:moveTo>
                    <a:cubicBezTo>
                      <a:pt x="768" y="2503"/>
                      <a:pt x="1468" y="1268"/>
                      <a:pt x="2035" y="1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9">
                <a:extLst>
                  <a:ext uri="{FF2B5EF4-FFF2-40B4-BE49-F238E27FC236}">
                    <a16:creationId xmlns:a16="http://schemas.microsoft.com/office/drawing/2014/main" id="{60234BB8-C94B-60CC-BA41-EE65F0E906B5}"/>
                  </a:ext>
                </a:extLst>
              </p:cNvPr>
              <p:cNvSpPr/>
              <p:nvPr/>
            </p:nvSpPr>
            <p:spPr>
              <a:xfrm>
                <a:off x="5849771" y="2182891"/>
                <a:ext cx="34311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35" fill="none" extrusionOk="0">
                    <a:moveTo>
                      <a:pt x="1202" y="0"/>
                    </a:moveTo>
                    <a:cubicBezTo>
                      <a:pt x="902" y="601"/>
                      <a:pt x="501" y="1135"/>
                      <a:pt x="1" y="1535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9">
                <a:extLst>
                  <a:ext uri="{FF2B5EF4-FFF2-40B4-BE49-F238E27FC236}">
                    <a16:creationId xmlns:a16="http://schemas.microsoft.com/office/drawing/2014/main" id="{817B0C39-F404-FED0-28CA-9B908A4CC1D0}"/>
                  </a:ext>
                </a:extLst>
              </p:cNvPr>
              <p:cNvSpPr/>
              <p:nvPr/>
            </p:nvSpPr>
            <p:spPr>
              <a:xfrm>
                <a:off x="6653427" y="2143842"/>
                <a:ext cx="47642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3737" fill="none" extrusionOk="0">
                    <a:moveTo>
                      <a:pt x="0" y="1"/>
                    </a:moveTo>
                    <a:cubicBezTo>
                      <a:pt x="34" y="1435"/>
                      <a:pt x="634" y="2769"/>
                      <a:pt x="1668" y="37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9">
                <a:extLst>
                  <a:ext uri="{FF2B5EF4-FFF2-40B4-BE49-F238E27FC236}">
                    <a16:creationId xmlns:a16="http://schemas.microsoft.com/office/drawing/2014/main" id="{D2F72202-5006-879F-E750-0E65157221B5}"/>
                  </a:ext>
                </a:extLst>
              </p:cNvPr>
              <p:cNvSpPr/>
              <p:nvPr/>
            </p:nvSpPr>
            <p:spPr>
              <a:xfrm>
                <a:off x="6663903" y="2200018"/>
                <a:ext cx="23835" cy="9145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04" fill="none" extrusionOk="0">
                    <a:moveTo>
                      <a:pt x="100" y="1"/>
                    </a:moveTo>
                    <a:cubicBezTo>
                      <a:pt x="0" y="1102"/>
                      <a:pt x="267" y="2236"/>
                      <a:pt x="834" y="3203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9">
                <a:extLst>
                  <a:ext uri="{FF2B5EF4-FFF2-40B4-BE49-F238E27FC236}">
                    <a16:creationId xmlns:a16="http://schemas.microsoft.com/office/drawing/2014/main" id="{BA4D34F5-D61D-68B0-F84E-4451FA50A752}"/>
                  </a:ext>
                </a:extLst>
              </p:cNvPr>
              <p:cNvSpPr/>
              <p:nvPr/>
            </p:nvSpPr>
            <p:spPr>
              <a:xfrm>
                <a:off x="5530809" y="2416161"/>
                <a:ext cx="89517" cy="24806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869" fill="none" extrusionOk="0">
                    <a:moveTo>
                      <a:pt x="3136" y="868"/>
                    </a:moveTo>
                    <a:cubicBezTo>
                      <a:pt x="3136" y="868"/>
                      <a:pt x="2235" y="1"/>
                      <a:pt x="0" y="368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9">
                <a:extLst>
                  <a:ext uri="{FF2B5EF4-FFF2-40B4-BE49-F238E27FC236}">
                    <a16:creationId xmlns:a16="http://schemas.microsoft.com/office/drawing/2014/main" id="{161622B3-752D-84B4-C549-795DE45B028F}"/>
                  </a:ext>
                </a:extLst>
              </p:cNvPr>
              <p:cNvSpPr/>
              <p:nvPr/>
            </p:nvSpPr>
            <p:spPr>
              <a:xfrm>
                <a:off x="5495585" y="2384761"/>
                <a:ext cx="84750" cy="2763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68" fill="none" extrusionOk="0">
                    <a:moveTo>
                      <a:pt x="0" y="968"/>
                    </a:moveTo>
                    <a:cubicBezTo>
                      <a:pt x="0" y="968"/>
                      <a:pt x="634" y="0"/>
                      <a:pt x="2969" y="734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9">
                <a:extLst>
                  <a:ext uri="{FF2B5EF4-FFF2-40B4-BE49-F238E27FC236}">
                    <a16:creationId xmlns:a16="http://schemas.microsoft.com/office/drawing/2014/main" id="{CA5398AF-E425-5D69-D13B-EB1F2545207A}"/>
                  </a:ext>
                </a:extLst>
              </p:cNvPr>
              <p:cNvSpPr/>
              <p:nvPr/>
            </p:nvSpPr>
            <p:spPr>
              <a:xfrm>
                <a:off x="6393468" y="2050528"/>
                <a:ext cx="143810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5038" h="3671" fill="none" extrusionOk="0">
                    <a:moveTo>
                      <a:pt x="2569" y="1"/>
                    </a:moveTo>
                    <a:cubicBezTo>
                      <a:pt x="2102" y="101"/>
                      <a:pt x="1" y="3670"/>
                      <a:pt x="1" y="3670"/>
                    </a:cubicBezTo>
                    <a:lnTo>
                      <a:pt x="5038" y="2336"/>
                    </a:ln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9">
                <a:extLst>
                  <a:ext uri="{FF2B5EF4-FFF2-40B4-BE49-F238E27FC236}">
                    <a16:creationId xmlns:a16="http://schemas.microsoft.com/office/drawing/2014/main" id="{869FC3E6-34AD-0F40-1562-35EF73188843}"/>
                  </a:ext>
                </a:extLst>
              </p:cNvPr>
              <p:cNvSpPr/>
              <p:nvPr/>
            </p:nvSpPr>
            <p:spPr>
              <a:xfrm>
                <a:off x="6013134" y="1862388"/>
                <a:ext cx="208036" cy="142754"/>
              </a:xfrm>
              <a:custGeom>
                <a:avLst/>
                <a:gdLst/>
                <a:ahLst/>
                <a:cxnLst/>
                <a:rect l="l" t="t" r="r" b="b"/>
                <a:pathLst>
                  <a:path w="7288" h="5001" extrusionOk="0">
                    <a:moveTo>
                      <a:pt x="5480" y="1"/>
                    </a:moveTo>
                    <a:cubicBezTo>
                      <a:pt x="3395" y="1"/>
                      <a:pt x="1" y="1383"/>
                      <a:pt x="1383" y="4123"/>
                    </a:cubicBezTo>
                    <a:cubicBezTo>
                      <a:pt x="1383" y="4123"/>
                      <a:pt x="2013" y="5000"/>
                      <a:pt x="3420" y="5000"/>
                    </a:cubicBezTo>
                    <a:cubicBezTo>
                      <a:pt x="3726" y="5000"/>
                      <a:pt x="4070" y="4959"/>
                      <a:pt x="4452" y="4857"/>
                    </a:cubicBezTo>
                    <a:cubicBezTo>
                      <a:pt x="6587" y="4257"/>
                      <a:pt x="7287" y="2022"/>
                      <a:pt x="6954" y="587"/>
                    </a:cubicBezTo>
                    <a:cubicBezTo>
                      <a:pt x="6863" y="196"/>
                      <a:pt x="6264" y="1"/>
                      <a:pt x="54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9">
                <a:extLst>
                  <a:ext uri="{FF2B5EF4-FFF2-40B4-BE49-F238E27FC236}">
                    <a16:creationId xmlns:a16="http://schemas.microsoft.com/office/drawing/2014/main" id="{875B345E-A790-B9AA-A02F-80D0A970650A}"/>
                  </a:ext>
                </a:extLst>
              </p:cNvPr>
              <p:cNvSpPr/>
              <p:nvPr/>
            </p:nvSpPr>
            <p:spPr>
              <a:xfrm>
                <a:off x="5943085" y="1732594"/>
                <a:ext cx="334262" cy="288447"/>
              </a:xfrm>
              <a:custGeom>
                <a:avLst/>
                <a:gdLst/>
                <a:ahLst/>
                <a:cxnLst/>
                <a:rect l="l" t="t" r="r" b="b"/>
                <a:pathLst>
                  <a:path w="11710" h="10105" extrusionOk="0">
                    <a:moveTo>
                      <a:pt x="4154" y="1"/>
                    </a:moveTo>
                    <a:cubicBezTo>
                      <a:pt x="3219" y="1"/>
                      <a:pt x="2352" y="179"/>
                      <a:pt x="1802" y="598"/>
                    </a:cubicBezTo>
                    <a:cubicBezTo>
                      <a:pt x="1802" y="598"/>
                      <a:pt x="368" y="1532"/>
                      <a:pt x="201" y="2399"/>
                    </a:cubicBezTo>
                    <a:cubicBezTo>
                      <a:pt x="1" y="3266"/>
                      <a:pt x="468" y="6002"/>
                      <a:pt x="868" y="6969"/>
                    </a:cubicBezTo>
                    <a:cubicBezTo>
                      <a:pt x="1235" y="7903"/>
                      <a:pt x="2469" y="10105"/>
                      <a:pt x="2469" y="10105"/>
                    </a:cubicBezTo>
                    <a:cubicBezTo>
                      <a:pt x="2469" y="10105"/>
                      <a:pt x="6772" y="7636"/>
                      <a:pt x="7073" y="7436"/>
                    </a:cubicBezTo>
                    <a:cubicBezTo>
                      <a:pt x="7089" y="7425"/>
                      <a:pt x="7114" y="7420"/>
                      <a:pt x="7146" y="7420"/>
                    </a:cubicBezTo>
                    <a:cubicBezTo>
                      <a:pt x="7652" y="7420"/>
                      <a:pt x="9996" y="8705"/>
                      <a:pt x="10872" y="8705"/>
                    </a:cubicBezTo>
                    <a:cubicBezTo>
                      <a:pt x="10954" y="8705"/>
                      <a:pt x="11022" y="8694"/>
                      <a:pt x="11075" y="8670"/>
                    </a:cubicBezTo>
                    <a:cubicBezTo>
                      <a:pt x="11709" y="8403"/>
                      <a:pt x="9441" y="2599"/>
                      <a:pt x="8407" y="1365"/>
                    </a:cubicBezTo>
                    <a:cubicBezTo>
                      <a:pt x="7722" y="573"/>
                      <a:pt x="5829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9">
                <a:extLst>
                  <a:ext uri="{FF2B5EF4-FFF2-40B4-BE49-F238E27FC236}">
                    <a16:creationId xmlns:a16="http://schemas.microsoft.com/office/drawing/2014/main" id="{202095BD-B791-E5A9-3A50-A6940F649814}"/>
                  </a:ext>
                </a:extLst>
              </p:cNvPr>
              <p:cNvSpPr/>
              <p:nvPr/>
            </p:nvSpPr>
            <p:spPr>
              <a:xfrm>
                <a:off x="5972600" y="1659176"/>
                <a:ext cx="201899" cy="292072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0232" extrusionOk="0">
                    <a:moveTo>
                      <a:pt x="1" y="1"/>
                    </a:moveTo>
                    <a:cubicBezTo>
                      <a:pt x="1" y="1"/>
                      <a:pt x="101" y="1535"/>
                      <a:pt x="301" y="3804"/>
                    </a:cubicBezTo>
                    <a:cubicBezTo>
                      <a:pt x="468" y="6105"/>
                      <a:pt x="1269" y="7907"/>
                      <a:pt x="2503" y="8941"/>
                    </a:cubicBezTo>
                    <a:cubicBezTo>
                      <a:pt x="3428" y="9719"/>
                      <a:pt x="4619" y="10232"/>
                      <a:pt x="5390" y="10232"/>
                    </a:cubicBezTo>
                    <a:cubicBezTo>
                      <a:pt x="5675" y="10232"/>
                      <a:pt x="5903" y="10161"/>
                      <a:pt x="6039" y="10008"/>
                    </a:cubicBezTo>
                    <a:cubicBezTo>
                      <a:pt x="6506" y="9441"/>
                      <a:pt x="7073" y="7039"/>
                      <a:pt x="6873" y="5638"/>
                    </a:cubicBezTo>
                    <a:cubicBezTo>
                      <a:pt x="6639" y="4204"/>
                      <a:pt x="6372" y="1168"/>
                      <a:pt x="6372" y="116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9">
                <a:extLst>
                  <a:ext uri="{FF2B5EF4-FFF2-40B4-BE49-F238E27FC236}">
                    <a16:creationId xmlns:a16="http://schemas.microsoft.com/office/drawing/2014/main" id="{36C2F703-ABD5-ACB1-770A-27C4935BEFF2}"/>
                  </a:ext>
                </a:extLst>
              </p:cNvPr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9">
                <a:extLst>
                  <a:ext uri="{FF2B5EF4-FFF2-40B4-BE49-F238E27FC236}">
                    <a16:creationId xmlns:a16="http://schemas.microsoft.com/office/drawing/2014/main" id="{A318FBF8-B3AA-7672-71E0-54C377584E10}"/>
                  </a:ext>
                </a:extLst>
              </p:cNvPr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9">
                <a:extLst>
                  <a:ext uri="{FF2B5EF4-FFF2-40B4-BE49-F238E27FC236}">
                    <a16:creationId xmlns:a16="http://schemas.microsoft.com/office/drawing/2014/main" id="{52DDEC66-2223-6B49-B9DA-51A58FC83BBF}"/>
                  </a:ext>
                </a:extLst>
              </p:cNvPr>
              <p:cNvSpPr/>
              <p:nvPr/>
            </p:nvSpPr>
            <p:spPr>
              <a:xfrm>
                <a:off x="5834557" y="1261944"/>
                <a:ext cx="415158" cy="507901"/>
              </a:xfrm>
              <a:custGeom>
                <a:avLst/>
                <a:gdLst/>
                <a:ahLst/>
                <a:cxnLst/>
                <a:rect l="l" t="t" r="r" b="b"/>
                <a:pathLst>
                  <a:path w="14544" h="17793" extrusionOk="0">
                    <a:moveTo>
                      <a:pt x="6648" y="1"/>
                    </a:moveTo>
                    <a:cubicBezTo>
                      <a:pt x="5405" y="1"/>
                      <a:pt x="4090" y="363"/>
                      <a:pt x="3036" y="1174"/>
                    </a:cubicBezTo>
                    <a:cubicBezTo>
                      <a:pt x="567" y="3076"/>
                      <a:pt x="0" y="4877"/>
                      <a:pt x="1501" y="9080"/>
                    </a:cubicBezTo>
                    <a:cubicBezTo>
                      <a:pt x="1501" y="9080"/>
                      <a:pt x="3870" y="15451"/>
                      <a:pt x="5971" y="16686"/>
                    </a:cubicBezTo>
                    <a:cubicBezTo>
                      <a:pt x="6932" y="17250"/>
                      <a:pt x="8324" y="17793"/>
                      <a:pt x="9664" y="17793"/>
                    </a:cubicBezTo>
                    <a:cubicBezTo>
                      <a:pt x="11257" y="17793"/>
                      <a:pt x="12776" y="17026"/>
                      <a:pt x="13410" y="14617"/>
                    </a:cubicBezTo>
                    <a:cubicBezTo>
                      <a:pt x="14544" y="10148"/>
                      <a:pt x="11508" y="3643"/>
                      <a:pt x="10441" y="1742"/>
                    </a:cubicBezTo>
                    <a:cubicBezTo>
                      <a:pt x="9848" y="652"/>
                      <a:pt x="8314" y="1"/>
                      <a:pt x="66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9">
                <a:extLst>
                  <a:ext uri="{FF2B5EF4-FFF2-40B4-BE49-F238E27FC236}">
                    <a16:creationId xmlns:a16="http://schemas.microsoft.com/office/drawing/2014/main" id="{A28E6CEA-FCC4-1C7A-34CE-1FA7EE231AD8}"/>
                  </a:ext>
                </a:extLst>
              </p:cNvPr>
              <p:cNvSpPr/>
              <p:nvPr/>
            </p:nvSpPr>
            <p:spPr>
              <a:xfrm>
                <a:off x="6084011" y="1466840"/>
                <a:ext cx="38136" cy="6765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370" fill="none" extrusionOk="0">
                    <a:moveTo>
                      <a:pt x="401" y="1"/>
                    </a:moveTo>
                    <a:cubicBezTo>
                      <a:pt x="401" y="1"/>
                      <a:pt x="1335" y="1702"/>
                      <a:pt x="968" y="2069"/>
                    </a:cubicBezTo>
                    <a:cubicBezTo>
                      <a:pt x="701" y="2302"/>
                      <a:pt x="334" y="2369"/>
                      <a:pt x="1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9">
                <a:extLst>
                  <a:ext uri="{FF2B5EF4-FFF2-40B4-BE49-F238E27FC236}">
                    <a16:creationId xmlns:a16="http://schemas.microsoft.com/office/drawing/2014/main" id="{B3C7D6DA-68B2-59AA-B0C9-07CB9B76552A}"/>
                  </a:ext>
                </a:extLst>
              </p:cNvPr>
              <p:cNvSpPr/>
              <p:nvPr/>
            </p:nvSpPr>
            <p:spPr>
              <a:xfrm>
                <a:off x="5969746" y="1425906"/>
                <a:ext cx="46700" cy="32399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135" fill="none" extrusionOk="0">
                    <a:moveTo>
                      <a:pt x="1" y="1135"/>
                    </a:moveTo>
                    <a:cubicBezTo>
                      <a:pt x="1" y="1135"/>
                      <a:pt x="201" y="0"/>
                      <a:pt x="1635" y="0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9">
                <a:extLst>
                  <a:ext uri="{FF2B5EF4-FFF2-40B4-BE49-F238E27FC236}">
                    <a16:creationId xmlns:a16="http://schemas.microsoft.com/office/drawing/2014/main" id="{60FB4582-5047-4418-2E86-029EFE997F2C}"/>
                  </a:ext>
                </a:extLst>
              </p:cNvPr>
              <p:cNvSpPr/>
              <p:nvPr/>
            </p:nvSpPr>
            <p:spPr>
              <a:xfrm>
                <a:off x="5994523" y="1474461"/>
                <a:ext cx="40962" cy="3051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9" fill="none" extrusionOk="0">
                    <a:moveTo>
                      <a:pt x="0" y="568"/>
                    </a:moveTo>
                    <a:cubicBezTo>
                      <a:pt x="0" y="568"/>
                      <a:pt x="1068" y="1068"/>
                      <a:pt x="1435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9">
                <a:extLst>
                  <a:ext uri="{FF2B5EF4-FFF2-40B4-BE49-F238E27FC236}">
                    <a16:creationId xmlns:a16="http://schemas.microsoft.com/office/drawing/2014/main" id="{C08CB953-F1D5-5364-5AD5-B3A6ACADDAF9}"/>
                  </a:ext>
                </a:extLst>
              </p:cNvPr>
              <p:cNvSpPr/>
              <p:nvPr/>
            </p:nvSpPr>
            <p:spPr>
              <a:xfrm>
                <a:off x="6124974" y="1452567"/>
                <a:ext cx="40962" cy="30486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8" fill="none" extrusionOk="0">
                    <a:moveTo>
                      <a:pt x="0" y="601"/>
                    </a:moveTo>
                    <a:cubicBezTo>
                      <a:pt x="0" y="601"/>
                      <a:pt x="1034" y="1068"/>
                      <a:pt x="1434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9">
                <a:extLst>
                  <a:ext uri="{FF2B5EF4-FFF2-40B4-BE49-F238E27FC236}">
                    <a16:creationId xmlns:a16="http://schemas.microsoft.com/office/drawing/2014/main" id="{58C593F4-18CC-94FD-0A6B-0BFAC5B34BEC}"/>
                  </a:ext>
                </a:extLst>
              </p:cNvPr>
              <p:cNvSpPr/>
              <p:nvPr/>
            </p:nvSpPr>
            <p:spPr>
              <a:xfrm>
                <a:off x="6100196" y="1390682"/>
                <a:ext cx="56205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8" fill="none" extrusionOk="0">
                    <a:moveTo>
                      <a:pt x="1" y="567"/>
                    </a:moveTo>
                    <a:cubicBezTo>
                      <a:pt x="535" y="34"/>
                      <a:pt x="1368" y="0"/>
                      <a:pt x="1969" y="501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9">
                <a:extLst>
                  <a:ext uri="{FF2B5EF4-FFF2-40B4-BE49-F238E27FC236}">
                    <a16:creationId xmlns:a16="http://schemas.microsoft.com/office/drawing/2014/main" id="{203E38B2-EB3D-F853-78F4-3F38D4005EB5}"/>
                  </a:ext>
                </a:extLst>
              </p:cNvPr>
              <p:cNvSpPr/>
              <p:nvPr/>
            </p:nvSpPr>
            <p:spPr>
              <a:xfrm>
                <a:off x="5846917" y="1184045"/>
                <a:ext cx="379962" cy="585715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20519" extrusionOk="0">
                    <a:moveTo>
                      <a:pt x="8307" y="1"/>
                    </a:moveTo>
                    <a:cubicBezTo>
                      <a:pt x="7840" y="1"/>
                      <a:pt x="7373" y="67"/>
                      <a:pt x="6939" y="201"/>
                    </a:cubicBezTo>
                    <a:cubicBezTo>
                      <a:pt x="6853" y="195"/>
                      <a:pt x="6770" y="192"/>
                      <a:pt x="6690" y="192"/>
                    </a:cubicBezTo>
                    <a:cubicBezTo>
                      <a:pt x="4904" y="192"/>
                      <a:pt x="4511" y="1570"/>
                      <a:pt x="3170" y="2336"/>
                    </a:cubicBezTo>
                    <a:cubicBezTo>
                      <a:pt x="1802" y="3170"/>
                      <a:pt x="935" y="5538"/>
                      <a:pt x="935" y="5538"/>
                    </a:cubicBezTo>
                    <a:lnTo>
                      <a:pt x="1002" y="5538"/>
                    </a:lnTo>
                    <a:cubicBezTo>
                      <a:pt x="1" y="7006"/>
                      <a:pt x="1" y="8807"/>
                      <a:pt x="1102" y="11809"/>
                    </a:cubicBezTo>
                    <a:cubicBezTo>
                      <a:pt x="1102" y="11809"/>
                      <a:pt x="3470" y="18180"/>
                      <a:pt x="5571" y="19415"/>
                    </a:cubicBezTo>
                    <a:cubicBezTo>
                      <a:pt x="6514" y="19977"/>
                      <a:pt x="7900" y="20519"/>
                      <a:pt x="9236" y="20519"/>
                    </a:cubicBezTo>
                    <a:cubicBezTo>
                      <a:pt x="10833" y="20519"/>
                      <a:pt x="12359" y="19746"/>
                      <a:pt x="12977" y="17313"/>
                    </a:cubicBezTo>
                    <a:cubicBezTo>
                      <a:pt x="13244" y="16112"/>
                      <a:pt x="13310" y="14878"/>
                      <a:pt x="13177" y="13677"/>
                    </a:cubicBezTo>
                    <a:cubicBezTo>
                      <a:pt x="12238" y="13263"/>
                      <a:pt x="10272" y="12461"/>
                      <a:pt x="9130" y="12461"/>
                    </a:cubicBezTo>
                    <a:cubicBezTo>
                      <a:pt x="8892" y="12461"/>
                      <a:pt x="8690" y="12496"/>
                      <a:pt x="8540" y="12576"/>
                    </a:cubicBezTo>
                    <a:cubicBezTo>
                      <a:pt x="7373" y="13143"/>
                      <a:pt x="4437" y="15145"/>
                      <a:pt x="4437" y="16646"/>
                    </a:cubicBezTo>
                    <a:cubicBezTo>
                      <a:pt x="4437" y="16646"/>
                      <a:pt x="2536" y="14077"/>
                      <a:pt x="2536" y="13143"/>
                    </a:cubicBezTo>
                    <a:cubicBezTo>
                      <a:pt x="2536" y="12176"/>
                      <a:pt x="3303" y="11876"/>
                      <a:pt x="2636" y="10675"/>
                    </a:cubicBezTo>
                    <a:cubicBezTo>
                      <a:pt x="1969" y="9441"/>
                      <a:pt x="1002" y="9341"/>
                      <a:pt x="1302" y="7906"/>
                    </a:cubicBezTo>
                    <a:cubicBezTo>
                      <a:pt x="1569" y="6572"/>
                      <a:pt x="4170" y="5171"/>
                      <a:pt x="5471" y="4971"/>
                    </a:cubicBezTo>
                    <a:cubicBezTo>
                      <a:pt x="6272" y="5638"/>
                      <a:pt x="7273" y="6005"/>
                      <a:pt x="8307" y="6005"/>
                    </a:cubicBezTo>
                    <a:cubicBezTo>
                      <a:pt x="10408" y="6005"/>
                      <a:pt x="12109" y="4671"/>
                      <a:pt x="12109" y="3003"/>
                    </a:cubicBezTo>
                    <a:cubicBezTo>
                      <a:pt x="12109" y="1335"/>
                      <a:pt x="10408" y="1"/>
                      <a:pt x="83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9">
                <a:extLst>
                  <a:ext uri="{FF2B5EF4-FFF2-40B4-BE49-F238E27FC236}">
                    <a16:creationId xmlns:a16="http://schemas.microsoft.com/office/drawing/2014/main" id="{A72D89C4-55B7-CCF4-0EA8-599D9EC504A2}"/>
                  </a:ext>
                </a:extLst>
              </p:cNvPr>
              <p:cNvSpPr/>
              <p:nvPr/>
            </p:nvSpPr>
            <p:spPr>
              <a:xfrm>
                <a:off x="6070681" y="1571600"/>
                <a:ext cx="86691" cy="57147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2002" fill="none" extrusionOk="0">
                    <a:moveTo>
                      <a:pt x="3036" y="0"/>
                    </a:moveTo>
                    <a:cubicBezTo>
                      <a:pt x="3036" y="0"/>
                      <a:pt x="1635" y="2002"/>
                      <a:pt x="1" y="667"/>
                    </a:cubicBezTo>
                  </a:path>
                </a:pathLst>
              </a:custGeom>
              <a:noFill/>
              <a:ln w="108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9">
                <a:extLst>
                  <a:ext uri="{FF2B5EF4-FFF2-40B4-BE49-F238E27FC236}">
                    <a16:creationId xmlns:a16="http://schemas.microsoft.com/office/drawing/2014/main" id="{F3F036EC-89A0-DE88-8223-3FE752EF39D2}"/>
                  </a:ext>
                </a:extLst>
              </p:cNvPr>
              <p:cNvSpPr/>
              <p:nvPr/>
            </p:nvSpPr>
            <p:spPr>
              <a:xfrm>
                <a:off x="5679329" y="2722763"/>
                <a:ext cx="213317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6873" extrusionOk="0">
                    <a:moveTo>
                      <a:pt x="3070" y="1"/>
                    </a:moveTo>
                    <a:lnTo>
                      <a:pt x="1" y="3804"/>
                    </a:lnTo>
                    <a:cubicBezTo>
                      <a:pt x="601" y="5505"/>
                      <a:pt x="2436" y="6873"/>
                      <a:pt x="2436" y="6873"/>
                    </a:cubicBezTo>
                    <a:lnTo>
                      <a:pt x="4404" y="3804"/>
                    </a:lnTo>
                    <a:cubicBezTo>
                      <a:pt x="4404" y="3804"/>
                      <a:pt x="5738" y="5038"/>
                      <a:pt x="6372" y="5038"/>
                    </a:cubicBezTo>
                    <a:cubicBezTo>
                      <a:pt x="6973" y="5038"/>
                      <a:pt x="7206" y="4671"/>
                      <a:pt x="7340" y="4071"/>
                    </a:cubicBezTo>
                    <a:cubicBezTo>
                      <a:pt x="7473" y="3437"/>
                      <a:pt x="6105" y="3337"/>
                      <a:pt x="6105" y="3337"/>
                    </a:cubicBezTo>
                    <a:cubicBezTo>
                      <a:pt x="5538" y="2703"/>
                      <a:pt x="5005" y="2036"/>
                      <a:pt x="4538" y="1369"/>
                    </a:cubicBezTo>
                    <a:cubicBezTo>
                      <a:pt x="4104" y="835"/>
                      <a:pt x="3604" y="368"/>
                      <a:pt x="30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9">
                <a:extLst>
                  <a:ext uri="{FF2B5EF4-FFF2-40B4-BE49-F238E27FC236}">
                    <a16:creationId xmlns:a16="http://schemas.microsoft.com/office/drawing/2014/main" id="{5EA34018-4AF5-DFAA-0BC6-F82C922BB9EF}"/>
                  </a:ext>
                </a:extLst>
              </p:cNvPr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fill="none" extrusionOk="0">
                    <a:moveTo>
                      <a:pt x="35226" y="17614"/>
                    </a:moveTo>
                    <a:cubicBezTo>
                      <a:pt x="35226" y="27354"/>
                      <a:pt x="27354" y="35226"/>
                      <a:pt x="17613" y="35226"/>
                    </a:cubicBezTo>
                    <a:cubicBezTo>
                      <a:pt x="7906" y="35226"/>
                      <a:pt x="1" y="27354"/>
                      <a:pt x="1" y="17614"/>
                    </a:cubicBezTo>
                    <a:cubicBezTo>
                      <a:pt x="1" y="7907"/>
                      <a:pt x="7906" y="1"/>
                      <a:pt x="17613" y="1"/>
                    </a:cubicBezTo>
                    <a:cubicBezTo>
                      <a:pt x="27354" y="1"/>
                      <a:pt x="35226" y="7907"/>
                      <a:pt x="35226" y="17614"/>
                    </a:cubicBezTo>
                    <a:close/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9">
                <a:extLst>
                  <a:ext uri="{FF2B5EF4-FFF2-40B4-BE49-F238E27FC236}">
                    <a16:creationId xmlns:a16="http://schemas.microsoft.com/office/drawing/2014/main" id="{240B6B01-8E4C-FF34-5337-5E50AD8490C1}"/>
                  </a:ext>
                </a:extLst>
              </p:cNvPr>
              <p:cNvSpPr/>
              <p:nvPr/>
            </p:nvSpPr>
            <p:spPr>
              <a:xfrm>
                <a:off x="6464887" y="1504662"/>
                <a:ext cx="59060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3560" extrusionOk="0">
                    <a:moveTo>
                      <a:pt x="1853" y="1"/>
                    </a:moveTo>
                    <a:cubicBezTo>
                      <a:pt x="1495" y="1"/>
                      <a:pt x="797" y="72"/>
                      <a:pt x="601" y="611"/>
                    </a:cubicBezTo>
                    <a:cubicBezTo>
                      <a:pt x="368" y="1344"/>
                      <a:pt x="1" y="2078"/>
                      <a:pt x="1" y="2579"/>
                    </a:cubicBezTo>
                    <a:cubicBezTo>
                      <a:pt x="1" y="3079"/>
                      <a:pt x="134" y="3446"/>
                      <a:pt x="734" y="3546"/>
                    </a:cubicBezTo>
                    <a:cubicBezTo>
                      <a:pt x="777" y="3555"/>
                      <a:pt x="819" y="3560"/>
                      <a:pt x="860" y="3560"/>
                    </a:cubicBezTo>
                    <a:cubicBezTo>
                      <a:pt x="1385" y="3560"/>
                      <a:pt x="1702" y="2812"/>
                      <a:pt x="1702" y="2812"/>
                    </a:cubicBezTo>
                    <a:lnTo>
                      <a:pt x="2069" y="10"/>
                    </a:lnTo>
                    <a:cubicBezTo>
                      <a:pt x="2069" y="10"/>
                      <a:pt x="1983" y="1"/>
                      <a:pt x="18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9">
                <a:extLst>
                  <a:ext uri="{FF2B5EF4-FFF2-40B4-BE49-F238E27FC236}">
                    <a16:creationId xmlns:a16="http://schemas.microsoft.com/office/drawing/2014/main" id="{B6665DA5-05B5-3569-D3E9-42BCAF3632AF}"/>
                  </a:ext>
                </a:extLst>
              </p:cNvPr>
              <p:cNvSpPr/>
              <p:nvPr/>
            </p:nvSpPr>
            <p:spPr>
              <a:xfrm>
                <a:off x="6513442" y="1476345"/>
                <a:ext cx="174296" cy="269893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9455" extrusionOk="0">
                    <a:moveTo>
                      <a:pt x="1408" y="0"/>
                    </a:moveTo>
                    <a:cubicBezTo>
                      <a:pt x="1134" y="0"/>
                      <a:pt x="867" y="36"/>
                      <a:pt x="635" y="135"/>
                    </a:cubicBezTo>
                    <a:cubicBezTo>
                      <a:pt x="635" y="135"/>
                      <a:pt x="1" y="3437"/>
                      <a:pt x="1" y="4438"/>
                    </a:cubicBezTo>
                    <a:cubicBezTo>
                      <a:pt x="34" y="5172"/>
                      <a:pt x="301" y="5906"/>
                      <a:pt x="735" y="6506"/>
                    </a:cubicBezTo>
                    <a:cubicBezTo>
                      <a:pt x="968" y="6773"/>
                      <a:pt x="1268" y="6940"/>
                      <a:pt x="1602" y="7006"/>
                    </a:cubicBezTo>
                    <a:lnTo>
                      <a:pt x="2202" y="6273"/>
                    </a:lnTo>
                    <a:lnTo>
                      <a:pt x="2202" y="6273"/>
                    </a:lnTo>
                    <a:cubicBezTo>
                      <a:pt x="2202" y="6273"/>
                      <a:pt x="1469" y="7240"/>
                      <a:pt x="2469" y="8474"/>
                    </a:cubicBezTo>
                    <a:cubicBezTo>
                      <a:pt x="3058" y="9205"/>
                      <a:pt x="3561" y="9454"/>
                      <a:pt x="4059" y="9454"/>
                    </a:cubicBezTo>
                    <a:cubicBezTo>
                      <a:pt x="4380" y="9454"/>
                      <a:pt x="4699" y="9351"/>
                      <a:pt x="5038" y="9208"/>
                    </a:cubicBezTo>
                    <a:cubicBezTo>
                      <a:pt x="5872" y="8841"/>
                      <a:pt x="6105" y="8341"/>
                      <a:pt x="5738" y="7006"/>
                    </a:cubicBezTo>
                    <a:cubicBezTo>
                      <a:pt x="5405" y="5639"/>
                      <a:pt x="5138" y="3437"/>
                      <a:pt x="4904" y="2103"/>
                    </a:cubicBezTo>
                    <a:cubicBezTo>
                      <a:pt x="4637" y="769"/>
                      <a:pt x="3804" y="268"/>
                      <a:pt x="3303" y="268"/>
                    </a:cubicBezTo>
                    <a:cubicBezTo>
                      <a:pt x="2961" y="268"/>
                      <a:pt x="2155" y="0"/>
                      <a:pt x="1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9">
                <a:extLst>
                  <a:ext uri="{FF2B5EF4-FFF2-40B4-BE49-F238E27FC236}">
                    <a16:creationId xmlns:a16="http://schemas.microsoft.com/office/drawing/2014/main" id="{23B5AAEC-92B7-7068-B2BD-8AA4DEEA1CD9}"/>
                  </a:ext>
                </a:extLst>
              </p:cNvPr>
              <p:cNvSpPr/>
              <p:nvPr/>
            </p:nvSpPr>
            <p:spPr>
              <a:xfrm>
                <a:off x="6512500" y="1589669"/>
                <a:ext cx="96197" cy="32427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1136" fill="none" extrusionOk="0">
                    <a:moveTo>
                      <a:pt x="201" y="1135"/>
                    </a:moveTo>
                    <a:cubicBezTo>
                      <a:pt x="201" y="1135"/>
                      <a:pt x="0" y="368"/>
                      <a:pt x="901" y="268"/>
                    </a:cubicBezTo>
                    <a:cubicBezTo>
                      <a:pt x="1835" y="168"/>
                      <a:pt x="3370" y="1"/>
                      <a:pt x="3370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9">
                <a:extLst>
                  <a:ext uri="{FF2B5EF4-FFF2-40B4-BE49-F238E27FC236}">
                    <a16:creationId xmlns:a16="http://schemas.microsoft.com/office/drawing/2014/main" id="{FEAF7B71-F6BB-8829-B6C1-7ED6B2FD43EF}"/>
                  </a:ext>
                </a:extLst>
              </p:cNvPr>
              <p:cNvSpPr/>
              <p:nvPr/>
            </p:nvSpPr>
            <p:spPr>
              <a:xfrm>
                <a:off x="6521064" y="1550648"/>
                <a:ext cx="82866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568" fill="none" extrusionOk="0">
                    <a:moveTo>
                      <a:pt x="1" y="567"/>
                    </a:moveTo>
                    <a:cubicBezTo>
                      <a:pt x="1" y="567"/>
                      <a:pt x="2136" y="0"/>
                      <a:pt x="2903" y="1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9">
                <a:extLst>
                  <a:ext uri="{FF2B5EF4-FFF2-40B4-BE49-F238E27FC236}">
                    <a16:creationId xmlns:a16="http://schemas.microsoft.com/office/drawing/2014/main" id="{E54DEFD0-01A9-3B8E-5698-526619374AE9}"/>
                  </a:ext>
                </a:extLst>
              </p:cNvPr>
              <p:cNvSpPr/>
              <p:nvPr/>
            </p:nvSpPr>
            <p:spPr>
              <a:xfrm>
                <a:off x="6525831" y="1517307"/>
                <a:ext cx="68594" cy="5738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01" fill="none" extrusionOk="0">
                    <a:moveTo>
                      <a:pt x="0" y="201"/>
                    </a:moveTo>
                    <a:cubicBezTo>
                      <a:pt x="801" y="67"/>
                      <a:pt x="1602" y="1"/>
                      <a:pt x="2402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9">
                <a:extLst>
                  <a:ext uri="{FF2B5EF4-FFF2-40B4-BE49-F238E27FC236}">
                    <a16:creationId xmlns:a16="http://schemas.microsoft.com/office/drawing/2014/main" id="{C0D1ED90-C2B3-900E-2F9F-53D9A53C1CB4}"/>
                  </a:ext>
                </a:extLst>
              </p:cNvPr>
              <p:cNvSpPr/>
              <p:nvPr/>
            </p:nvSpPr>
            <p:spPr>
              <a:xfrm>
                <a:off x="6545812" y="1639195"/>
                <a:ext cx="36224" cy="12417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435" fill="none" extrusionOk="0">
                    <a:moveTo>
                      <a:pt x="1" y="0"/>
                    </a:moveTo>
                    <a:cubicBezTo>
                      <a:pt x="368" y="301"/>
                      <a:pt x="835" y="434"/>
                      <a:pt x="1269" y="3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5" name="Google Shape;785;p39">
            <a:extLst>
              <a:ext uri="{FF2B5EF4-FFF2-40B4-BE49-F238E27FC236}">
                <a16:creationId xmlns:a16="http://schemas.microsoft.com/office/drawing/2014/main" id="{A6E98D15-C57F-B1C9-8C4C-AF5A84FB0402}"/>
              </a:ext>
            </a:extLst>
          </p:cNvPr>
          <p:cNvGrpSpPr/>
          <p:nvPr/>
        </p:nvGrpSpPr>
        <p:grpSpPr>
          <a:xfrm>
            <a:off x="829774" y="0"/>
            <a:ext cx="0" cy="5143500"/>
            <a:chOff x="1256113" y="0"/>
            <a:chExt cx="0" cy="5143500"/>
          </a:xfrm>
        </p:grpSpPr>
        <p:cxnSp>
          <p:nvCxnSpPr>
            <p:cNvPr id="786" name="Google Shape;786;p39">
              <a:extLst>
                <a:ext uri="{FF2B5EF4-FFF2-40B4-BE49-F238E27FC236}">
                  <a16:creationId xmlns:a16="http://schemas.microsoft.com/office/drawing/2014/main" id="{EC228C48-6DB2-EEB1-37E3-C46EA62E29DA}"/>
                </a:ext>
              </a:extLst>
            </p:cNvPr>
            <p:cNvCxnSpPr/>
            <p:nvPr/>
          </p:nvCxnSpPr>
          <p:spPr>
            <a:xfrm>
              <a:off x="1256113" y="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" name="Google Shape;787;p39">
              <a:extLst>
                <a:ext uri="{FF2B5EF4-FFF2-40B4-BE49-F238E27FC236}">
                  <a16:creationId xmlns:a16="http://schemas.microsoft.com/office/drawing/2014/main" id="{DF8AE342-3B58-FC60-B95E-D1CD5E3DAB5B}"/>
                </a:ext>
              </a:extLst>
            </p:cNvPr>
            <p:cNvCxnSpPr/>
            <p:nvPr/>
          </p:nvCxnSpPr>
          <p:spPr>
            <a:xfrm>
              <a:off x="1256113" y="411480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507745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mputer screen shot of a chat">
            <a:extLst>
              <a:ext uri="{FF2B5EF4-FFF2-40B4-BE49-F238E27FC236}">
                <a16:creationId xmlns:a16="http://schemas.microsoft.com/office/drawing/2014/main" id="{0F178C8A-448F-DD96-6A85-FB3B1CC9EC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967" y="636170"/>
            <a:ext cx="6882066" cy="3871161"/>
          </a:xfrm>
          <a:prstGeom prst="rect">
            <a:avLst/>
          </a:prstGeom>
          <a:ln w="88900" cap="sq" cmpd="thickThin">
            <a:solidFill>
              <a:schemeClr val="bg2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2" descr="Analysis Round Icon Png Png Play - vrogue.co">
            <a:extLst>
              <a:ext uri="{FF2B5EF4-FFF2-40B4-BE49-F238E27FC236}">
                <a16:creationId xmlns:a16="http://schemas.microsoft.com/office/drawing/2014/main" id="{01B63A2D-6CFF-4358-B33E-977C3A796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997" y="4456241"/>
            <a:ext cx="730395" cy="73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Analysis Round Icon Png Png Play - vrogue.co">
            <a:extLst>
              <a:ext uri="{FF2B5EF4-FFF2-40B4-BE49-F238E27FC236}">
                <a16:creationId xmlns:a16="http://schemas.microsoft.com/office/drawing/2014/main" id="{8EB946A8-6913-9FCE-F7CF-12B00C5E0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9451" y="4448940"/>
            <a:ext cx="73152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>
          <a:extLst>
            <a:ext uri="{FF2B5EF4-FFF2-40B4-BE49-F238E27FC236}">
              <a16:creationId xmlns:a16="http://schemas.microsoft.com/office/drawing/2014/main" id="{C8BAE138-7A3C-B8B5-8504-BD5CDE9C1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6" name="Google Shape;676;p39">
            <a:extLst>
              <a:ext uri="{FF2B5EF4-FFF2-40B4-BE49-F238E27FC236}">
                <a16:creationId xmlns:a16="http://schemas.microsoft.com/office/drawing/2014/main" id="{DB2B313F-0D28-430B-4935-354071A04A7B}"/>
              </a:ext>
            </a:extLst>
          </p:cNvPr>
          <p:cNvCxnSpPr/>
          <p:nvPr/>
        </p:nvCxnSpPr>
        <p:spPr>
          <a:xfrm>
            <a:off x="4867275" y="4456352"/>
            <a:ext cx="427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7" name="Google Shape;677;p39">
            <a:extLst>
              <a:ext uri="{FF2B5EF4-FFF2-40B4-BE49-F238E27FC236}">
                <a16:creationId xmlns:a16="http://schemas.microsoft.com/office/drawing/2014/main" id="{0087F569-7669-EF51-6765-8EAC8FA1DF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5" y="2729707"/>
            <a:ext cx="40230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dirty="0"/>
              <a:t>Data Generation</a:t>
            </a:r>
          </a:p>
        </p:txBody>
      </p:sp>
      <p:sp>
        <p:nvSpPr>
          <p:cNvPr id="678" name="Google Shape;678;p39">
            <a:extLst>
              <a:ext uri="{FF2B5EF4-FFF2-40B4-BE49-F238E27FC236}">
                <a16:creationId xmlns:a16="http://schemas.microsoft.com/office/drawing/2014/main" id="{7D2ED15A-7D06-F856-B59B-5B4A60CA054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29775" y="1645306"/>
            <a:ext cx="1066500" cy="10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679" name="Google Shape;679;p39">
            <a:extLst>
              <a:ext uri="{FF2B5EF4-FFF2-40B4-BE49-F238E27FC236}">
                <a16:creationId xmlns:a16="http://schemas.microsoft.com/office/drawing/2014/main" id="{DBA959C9-CD3C-85A0-DC1F-1806DDF800C6}"/>
              </a:ext>
            </a:extLst>
          </p:cNvPr>
          <p:cNvGrpSpPr/>
          <p:nvPr/>
        </p:nvGrpSpPr>
        <p:grpSpPr>
          <a:xfrm>
            <a:off x="5417233" y="686991"/>
            <a:ext cx="3004399" cy="3894515"/>
            <a:chOff x="5417233" y="686991"/>
            <a:chExt cx="3004399" cy="3894515"/>
          </a:xfrm>
        </p:grpSpPr>
        <p:grpSp>
          <p:nvGrpSpPr>
            <p:cNvPr id="680" name="Google Shape;680;p39">
              <a:extLst>
                <a:ext uri="{FF2B5EF4-FFF2-40B4-BE49-F238E27FC236}">
                  <a16:creationId xmlns:a16="http://schemas.microsoft.com/office/drawing/2014/main" id="{5CC4BA60-3D17-131E-C1C2-542431C79D10}"/>
                </a:ext>
              </a:extLst>
            </p:cNvPr>
            <p:cNvGrpSpPr/>
            <p:nvPr/>
          </p:nvGrpSpPr>
          <p:grpSpPr>
            <a:xfrm>
              <a:off x="5493668" y="686991"/>
              <a:ext cx="2927964" cy="3769398"/>
              <a:chOff x="5458448" y="687019"/>
              <a:chExt cx="2935596" cy="3779224"/>
            </a:xfrm>
          </p:grpSpPr>
          <p:sp>
            <p:nvSpPr>
              <p:cNvPr id="681" name="Google Shape;681;p39">
                <a:extLst>
                  <a:ext uri="{FF2B5EF4-FFF2-40B4-BE49-F238E27FC236}">
                    <a16:creationId xmlns:a16="http://schemas.microsoft.com/office/drawing/2014/main" id="{5B61EF18-CB0C-C2A7-F933-DA84D743FE15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9">
                <a:extLst>
                  <a:ext uri="{FF2B5EF4-FFF2-40B4-BE49-F238E27FC236}">
                    <a16:creationId xmlns:a16="http://schemas.microsoft.com/office/drawing/2014/main" id="{C3E583AC-AD29-4E87-133E-CB0500A9B6CD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fill="none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9">
                <a:extLst>
                  <a:ext uri="{FF2B5EF4-FFF2-40B4-BE49-F238E27FC236}">
                    <a16:creationId xmlns:a16="http://schemas.microsoft.com/office/drawing/2014/main" id="{626716FF-8FCB-B37E-A39E-A77B73CF244C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9">
                <a:extLst>
                  <a:ext uri="{FF2B5EF4-FFF2-40B4-BE49-F238E27FC236}">
                    <a16:creationId xmlns:a16="http://schemas.microsoft.com/office/drawing/2014/main" id="{0FBE7E67-999F-A4BE-AF87-2C72B864916D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fill="none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9">
                <a:extLst>
                  <a:ext uri="{FF2B5EF4-FFF2-40B4-BE49-F238E27FC236}">
                    <a16:creationId xmlns:a16="http://schemas.microsoft.com/office/drawing/2014/main" id="{82A184C5-586A-483E-A8DB-D8DB2E68A110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9">
                <a:extLst>
                  <a:ext uri="{FF2B5EF4-FFF2-40B4-BE49-F238E27FC236}">
                    <a16:creationId xmlns:a16="http://schemas.microsoft.com/office/drawing/2014/main" id="{A9774604-1F4A-E981-89C8-870F358C5DED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fill="none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9">
                <a:extLst>
                  <a:ext uri="{FF2B5EF4-FFF2-40B4-BE49-F238E27FC236}">
                    <a16:creationId xmlns:a16="http://schemas.microsoft.com/office/drawing/2014/main" id="{F661DC31-5604-F313-28C3-CB46C5552C95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9">
                <a:extLst>
                  <a:ext uri="{FF2B5EF4-FFF2-40B4-BE49-F238E27FC236}">
                    <a16:creationId xmlns:a16="http://schemas.microsoft.com/office/drawing/2014/main" id="{174C30DA-659D-16F5-F325-526FDA89566C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fill="none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noFill/>
              <a:ln w="9175" cap="flat" cmpd="sng">
                <a:solidFill>
                  <a:srgbClr val="FFFFFF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9">
                <a:extLst>
                  <a:ext uri="{FF2B5EF4-FFF2-40B4-BE49-F238E27FC236}">
                    <a16:creationId xmlns:a16="http://schemas.microsoft.com/office/drawing/2014/main" id="{BC0359E7-3AA2-41A7-6938-99F2F5872A98}"/>
                  </a:ext>
                </a:extLst>
              </p:cNvPr>
              <p:cNvSpPr/>
              <p:nvPr/>
            </p:nvSpPr>
            <p:spPr>
              <a:xfrm>
                <a:off x="8032179" y="4110107"/>
                <a:ext cx="127625" cy="1941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8" extrusionOk="0">
                    <a:moveTo>
                      <a:pt x="4470" y="0"/>
                    </a:moveTo>
                    <a:lnTo>
                      <a:pt x="0" y="67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9">
                <a:extLst>
                  <a:ext uri="{FF2B5EF4-FFF2-40B4-BE49-F238E27FC236}">
                    <a16:creationId xmlns:a16="http://schemas.microsoft.com/office/drawing/2014/main" id="{00F59856-6AF8-38C1-4A7A-CC600F7F71DD}"/>
                  </a:ext>
                </a:extLst>
              </p:cNvPr>
              <p:cNvSpPr/>
              <p:nvPr/>
            </p:nvSpPr>
            <p:spPr>
              <a:xfrm>
                <a:off x="8220719" y="3997754"/>
                <a:ext cx="26690" cy="20760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273" extrusionOk="0">
                    <a:moveTo>
                      <a:pt x="934" y="727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9">
                <a:extLst>
                  <a:ext uri="{FF2B5EF4-FFF2-40B4-BE49-F238E27FC236}">
                    <a16:creationId xmlns:a16="http://schemas.microsoft.com/office/drawing/2014/main" id="{7664133A-A8FF-1343-1D0F-4E4C16948232}"/>
                  </a:ext>
                </a:extLst>
              </p:cNvPr>
              <p:cNvSpPr/>
              <p:nvPr/>
            </p:nvSpPr>
            <p:spPr>
              <a:xfrm>
                <a:off x="8106453" y="4262451"/>
                <a:ext cx="189510" cy="29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1" extrusionOk="0">
                    <a:moveTo>
                      <a:pt x="6638" y="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9">
                <a:extLst>
                  <a:ext uri="{FF2B5EF4-FFF2-40B4-BE49-F238E27FC236}">
                    <a16:creationId xmlns:a16="http://schemas.microsoft.com/office/drawing/2014/main" id="{D5865526-410C-16CC-7310-2D17FB107CEB}"/>
                  </a:ext>
                </a:extLst>
              </p:cNvPr>
              <p:cNvSpPr/>
              <p:nvPr/>
            </p:nvSpPr>
            <p:spPr>
              <a:xfrm>
                <a:off x="8364500" y="4149156"/>
                <a:ext cx="20952" cy="18665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539" extrusionOk="0">
                    <a:moveTo>
                      <a:pt x="0" y="6538"/>
                    </a:moveTo>
                    <a:lnTo>
                      <a:pt x="734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9">
                <a:extLst>
                  <a:ext uri="{FF2B5EF4-FFF2-40B4-BE49-F238E27FC236}">
                    <a16:creationId xmlns:a16="http://schemas.microsoft.com/office/drawing/2014/main" id="{BA7E1EE7-2386-0ED4-E81D-556CF62F39EF}"/>
                  </a:ext>
                </a:extLst>
              </p:cNvPr>
              <p:cNvSpPr/>
              <p:nvPr/>
            </p:nvSpPr>
            <p:spPr>
              <a:xfrm>
                <a:off x="5458448" y="687019"/>
                <a:ext cx="2935596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02840" y="132395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9">
                <a:extLst>
                  <a:ext uri="{FF2B5EF4-FFF2-40B4-BE49-F238E27FC236}">
                    <a16:creationId xmlns:a16="http://schemas.microsoft.com/office/drawing/2014/main" id="{09F88766-E0AB-B34C-D1CA-AD6571312496}"/>
                  </a:ext>
                </a:extLst>
              </p:cNvPr>
              <p:cNvSpPr/>
              <p:nvPr/>
            </p:nvSpPr>
            <p:spPr>
              <a:xfrm>
                <a:off x="5458455" y="687028"/>
                <a:ext cx="468481" cy="3779215"/>
              </a:xfrm>
              <a:custGeom>
                <a:avLst/>
                <a:gdLst/>
                <a:ahLst/>
                <a:cxnLst/>
                <a:rect l="l" t="t" r="r" b="b"/>
                <a:pathLst>
                  <a:path w="16412" h="132395" extrusionOk="0">
                    <a:moveTo>
                      <a:pt x="0" y="0"/>
                    </a:moveTo>
                    <a:lnTo>
                      <a:pt x="0" y="132395"/>
                    </a:lnTo>
                    <a:lnTo>
                      <a:pt x="16412" y="132395"/>
                    </a:lnTo>
                    <a:lnTo>
                      <a:pt x="16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9">
                <a:extLst>
                  <a:ext uri="{FF2B5EF4-FFF2-40B4-BE49-F238E27FC236}">
                    <a16:creationId xmlns:a16="http://schemas.microsoft.com/office/drawing/2014/main" id="{943966FC-895D-5D21-C598-764D0DB46641}"/>
                  </a:ext>
                </a:extLst>
              </p:cNvPr>
              <p:cNvSpPr/>
              <p:nvPr/>
            </p:nvSpPr>
            <p:spPr>
              <a:xfrm>
                <a:off x="6841967" y="1245930"/>
                <a:ext cx="899824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31523" h="3704" extrusionOk="0">
                    <a:moveTo>
                      <a:pt x="0" y="1"/>
                    </a:moveTo>
                    <a:lnTo>
                      <a:pt x="0" y="3704"/>
                    </a:lnTo>
                    <a:lnTo>
                      <a:pt x="31523" y="3704"/>
                    </a:lnTo>
                    <a:lnTo>
                      <a:pt x="31523" y="1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9">
                <a:extLst>
                  <a:ext uri="{FF2B5EF4-FFF2-40B4-BE49-F238E27FC236}">
                    <a16:creationId xmlns:a16="http://schemas.microsoft.com/office/drawing/2014/main" id="{C1F7C850-63B3-5558-028D-95671933F56A}"/>
                  </a:ext>
                </a:extLst>
              </p:cNvPr>
              <p:cNvSpPr/>
              <p:nvPr/>
            </p:nvSpPr>
            <p:spPr>
              <a:xfrm>
                <a:off x="5827877" y="2148609"/>
                <a:ext cx="2468086" cy="105731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04" extrusionOk="0">
                    <a:moveTo>
                      <a:pt x="1" y="1"/>
                    </a:moveTo>
                    <a:lnTo>
                      <a:pt x="1" y="3703"/>
                    </a:lnTo>
                    <a:lnTo>
                      <a:pt x="86462" y="3703"/>
                    </a:lnTo>
                    <a:lnTo>
                      <a:pt x="864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9">
                <a:extLst>
                  <a:ext uri="{FF2B5EF4-FFF2-40B4-BE49-F238E27FC236}">
                    <a16:creationId xmlns:a16="http://schemas.microsoft.com/office/drawing/2014/main" id="{6C0A84D5-E302-3FF9-B3FB-7B7A016C772A}"/>
                  </a:ext>
                </a:extLst>
              </p:cNvPr>
              <p:cNvSpPr/>
              <p:nvPr/>
            </p:nvSpPr>
            <p:spPr>
              <a:xfrm>
                <a:off x="5827877" y="3603547"/>
                <a:ext cx="2468086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86463" h="3737" extrusionOk="0">
                    <a:moveTo>
                      <a:pt x="1" y="0"/>
                    </a:moveTo>
                    <a:lnTo>
                      <a:pt x="1" y="3736"/>
                    </a:lnTo>
                    <a:lnTo>
                      <a:pt x="86462" y="3736"/>
                    </a:lnTo>
                    <a:lnTo>
                      <a:pt x="864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9">
                <a:extLst>
                  <a:ext uri="{FF2B5EF4-FFF2-40B4-BE49-F238E27FC236}">
                    <a16:creationId xmlns:a16="http://schemas.microsoft.com/office/drawing/2014/main" id="{85C4B2AD-6F1C-E4C9-DC42-C4E6BF70E7B7}"/>
                  </a:ext>
                </a:extLst>
              </p:cNvPr>
              <p:cNvSpPr/>
              <p:nvPr/>
            </p:nvSpPr>
            <p:spPr>
              <a:xfrm>
                <a:off x="6841967" y="1427819"/>
                <a:ext cx="567503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37" extrusionOk="0">
                    <a:moveTo>
                      <a:pt x="0" y="0"/>
                    </a:moveTo>
                    <a:lnTo>
                      <a:pt x="0" y="3736"/>
                    </a:lnTo>
                    <a:lnTo>
                      <a:pt x="19881" y="3736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9">
                <a:extLst>
                  <a:ext uri="{FF2B5EF4-FFF2-40B4-BE49-F238E27FC236}">
                    <a16:creationId xmlns:a16="http://schemas.microsoft.com/office/drawing/2014/main" id="{797F03AE-3BB1-B8C2-FEA3-F5621CBD250D}"/>
                  </a:ext>
                </a:extLst>
              </p:cNvPr>
              <p:cNvSpPr/>
              <p:nvPr/>
            </p:nvSpPr>
            <p:spPr>
              <a:xfrm>
                <a:off x="6841967" y="1606825"/>
                <a:ext cx="567503" cy="105702"/>
              </a:xfrm>
              <a:custGeom>
                <a:avLst/>
                <a:gdLst/>
                <a:ahLst/>
                <a:cxnLst/>
                <a:rect l="l" t="t" r="r" b="b"/>
                <a:pathLst>
                  <a:path w="19881" h="3703" extrusionOk="0">
                    <a:moveTo>
                      <a:pt x="0" y="0"/>
                    </a:moveTo>
                    <a:lnTo>
                      <a:pt x="0" y="3703"/>
                    </a:lnTo>
                    <a:lnTo>
                      <a:pt x="19881" y="3703"/>
                    </a:lnTo>
                    <a:lnTo>
                      <a:pt x="19881" y="0"/>
                    </a:lnTo>
                    <a:close/>
                  </a:path>
                </a:pathLst>
              </a:custGeom>
              <a:solidFill>
                <a:schemeClr val="lt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9">
                <a:extLst>
                  <a:ext uri="{FF2B5EF4-FFF2-40B4-BE49-F238E27FC236}">
                    <a16:creationId xmlns:a16="http://schemas.microsoft.com/office/drawing/2014/main" id="{B58252E2-BEFB-401A-E45A-743295314583}"/>
                  </a:ext>
                </a:extLst>
              </p:cNvPr>
              <p:cNvSpPr/>
              <p:nvPr/>
            </p:nvSpPr>
            <p:spPr>
              <a:xfrm>
                <a:off x="6704837" y="2370460"/>
                <a:ext cx="59060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9">
                <a:extLst>
                  <a:ext uri="{FF2B5EF4-FFF2-40B4-BE49-F238E27FC236}">
                    <a16:creationId xmlns:a16="http://schemas.microsoft.com/office/drawing/2014/main" id="{4E79AC85-B64E-DE9C-1DFB-835C0F79582D}"/>
                  </a:ext>
                </a:extLst>
              </p:cNvPr>
              <p:cNvSpPr/>
              <p:nvPr/>
            </p:nvSpPr>
            <p:spPr>
              <a:xfrm>
                <a:off x="6704837" y="3122678"/>
                <a:ext cx="59060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9">
                <a:extLst>
                  <a:ext uri="{FF2B5EF4-FFF2-40B4-BE49-F238E27FC236}">
                    <a16:creationId xmlns:a16="http://schemas.microsoft.com/office/drawing/2014/main" id="{F6598BC7-1991-0F46-0002-321E28207D91}"/>
                  </a:ext>
                </a:extLst>
              </p:cNvPr>
              <p:cNvSpPr/>
              <p:nvPr/>
            </p:nvSpPr>
            <p:spPr>
              <a:xfrm>
                <a:off x="7529416" y="2370460"/>
                <a:ext cx="59088" cy="5906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69" extrusionOk="0">
                    <a:moveTo>
                      <a:pt x="1" y="1"/>
                    </a:moveTo>
                    <a:lnTo>
                      <a:pt x="1" y="2069"/>
                    </a:lnTo>
                    <a:lnTo>
                      <a:pt x="2069" y="2069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9">
                <a:extLst>
                  <a:ext uri="{FF2B5EF4-FFF2-40B4-BE49-F238E27FC236}">
                    <a16:creationId xmlns:a16="http://schemas.microsoft.com/office/drawing/2014/main" id="{6E2B291C-5011-A5B4-C31B-63200E2952CD}"/>
                  </a:ext>
                </a:extLst>
              </p:cNvPr>
              <p:cNvSpPr/>
              <p:nvPr/>
            </p:nvSpPr>
            <p:spPr>
              <a:xfrm>
                <a:off x="7529416" y="3122678"/>
                <a:ext cx="59088" cy="58118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036" extrusionOk="0">
                    <a:moveTo>
                      <a:pt x="1" y="1"/>
                    </a:moveTo>
                    <a:lnTo>
                      <a:pt x="1" y="2036"/>
                    </a:lnTo>
                    <a:lnTo>
                      <a:pt x="2069" y="2036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9">
                <a:extLst>
                  <a:ext uri="{FF2B5EF4-FFF2-40B4-BE49-F238E27FC236}">
                    <a16:creationId xmlns:a16="http://schemas.microsoft.com/office/drawing/2014/main" id="{BB28E6F1-7739-B460-A136-8D004E0CE682}"/>
                  </a:ext>
                </a:extLst>
              </p:cNvPr>
              <p:cNvSpPr/>
              <p:nvPr/>
            </p:nvSpPr>
            <p:spPr>
              <a:xfrm>
                <a:off x="5458448" y="687019"/>
                <a:ext cx="2935596" cy="192365"/>
              </a:xfrm>
              <a:custGeom>
                <a:avLst/>
                <a:gdLst/>
                <a:ahLst/>
                <a:cxnLst/>
                <a:rect l="l" t="t" r="r" b="b"/>
                <a:pathLst>
                  <a:path w="102841" h="6739" extrusionOk="0">
                    <a:moveTo>
                      <a:pt x="0" y="0"/>
                    </a:moveTo>
                    <a:lnTo>
                      <a:pt x="0" y="6738"/>
                    </a:lnTo>
                    <a:lnTo>
                      <a:pt x="102840" y="6738"/>
                    </a:lnTo>
                    <a:lnTo>
                      <a:pt x="10284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9">
                <a:extLst>
                  <a:ext uri="{FF2B5EF4-FFF2-40B4-BE49-F238E27FC236}">
                    <a16:creationId xmlns:a16="http://schemas.microsoft.com/office/drawing/2014/main" id="{5A22A306-8F1C-0144-273C-D40480E77126}"/>
                  </a:ext>
                </a:extLst>
              </p:cNvPr>
              <p:cNvSpPr/>
              <p:nvPr/>
            </p:nvSpPr>
            <p:spPr>
              <a:xfrm>
                <a:off x="6841967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9">
                <a:extLst>
                  <a:ext uri="{FF2B5EF4-FFF2-40B4-BE49-F238E27FC236}">
                    <a16:creationId xmlns:a16="http://schemas.microsoft.com/office/drawing/2014/main" id="{F85400EB-4D1C-D8FE-08CB-73CC20B25D2F}"/>
                  </a:ext>
                </a:extLst>
              </p:cNvPr>
              <p:cNvSpPr/>
              <p:nvPr/>
            </p:nvSpPr>
            <p:spPr>
              <a:xfrm>
                <a:off x="6841967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9">
                <a:extLst>
                  <a:ext uri="{FF2B5EF4-FFF2-40B4-BE49-F238E27FC236}">
                    <a16:creationId xmlns:a16="http://schemas.microsoft.com/office/drawing/2014/main" id="{10E0B136-BC0F-40DB-174C-2EE7AD088B86}"/>
                  </a:ext>
                </a:extLst>
              </p:cNvPr>
              <p:cNvSpPr/>
              <p:nvPr/>
            </p:nvSpPr>
            <p:spPr>
              <a:xfrm>
                <a:off x="6841967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9">
                <a:extLst>
                  <a:ext uri="{FF2B5EF4-FFF2-40B4-BE49-F238E27FC236}">
                    <a16:creationId xmlns:a16="http://schemas.microsoft.com/office/drawing/2014/main" id="{F442517A-7809-4E57-84B5-1557B6751D19}"/>
                  </a:ext>
                </a:extLst>
              </p:cNvPr>
              <p:cNvSpPr/>
              <p:nvPr/>
            </p:nvSpPr>
            <p:spPr>
              <a:xfrm>
                <a:off x="6841967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9">
                <a:extLst>
                  <a:ext uri="{FF2B5EF4-FFF2-40B4-BE49-F238E27FC236}">
                    <a16:creationId xmlns:a16="http://schemas.microsoft.com/office/drawing/2014/main" id="{A812F4C5-AE48-8461-4D52-DADFFF328BDD}"/>
                  </a:ext>
                </a:extLst>
              </p:cNvPr>
              <p:cNvSpPr/>
              <p:nvPr/>
            </p:nvSpPr>
            <p:spPr>
              <a:xfrm>
                <a:off x="6841967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9">
                <a:extLst>
                  <a:ext uri="{FF2B5EF4-FFF2-40B4-BE49-F238E27FC236}">
                    <a16:creationId xmlns:a16="http://schemas.microsoft.com/office/drawing/2014/main" id="{51962008-EC1C-73AC-4290-7DB93F93A644}"/>
                  </a:ext>
                </a:extLst>
              </p:cNvPr>
              <p:cNvSpPr/>
              <p:nvPr/>
            </p:nvSpPr>
            <p:spPr>
              <a:xfrm>
                <a:off x="7623700" y="237808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9">
                <a:extLst>
                  <a:ext uri="{FF2B5EF4-FFF2-40B4-BE49-F238E27FC236}">
                    <a16:creationId xmlns:a16="http://schemas.microsoft.com/office/drawing/2014/main" id="{9BF703B6-07CE-F320-8E9D-01353140FB20}"/>
                  </a:ext>
                </a:extLst>
              </p:cNvPr>
              <p:cNvSpPr/>
              <p:nvPr/>
            </p:nvSpPr>
            <p:spPr>
              <a:xfrm>
                <a:off x="7623700" y="2460919"/>
                <a:ext cx="549434" cy="3431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202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35"/>
                      <a:pt x="234" y="1168"/>
                      <a:pt x="567" y="1202"/>
                    </a:cubicBezTo>
                    <a:lnTo>
                      <a:pt x="18680" y="1202"/>
                    </a:lnTo>
                    <a:cubicBezTo>
                      <a:pt x="19014" y="1168"/>
                      <a:pt x="19247" y="935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9">
                <a:extLst>
                  <a:ext uri="{FF2B5EF4-FFF2-40B4-BE49-F238E27FC236}">
                    <a16:creationId xmlns:a16="http://schemas.microsoft.com/office/drawing/2014/main" id="{A5125EAC-6564-99B7-A19E-F4FC3F0C1CC1}"/>
                  </a:ext>
                </a:extLst>
              </p:cNvPr>
              <p:cNvSpPr/>
              <p:nvPr/>
            </p:nvSpPr>
            <p:spPr>
              <a:xfrm>
                <a:off x="7623700" y="2544728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9">
                <a:extLst>
                  <a:ext uri="{FF2B5EF4-FFF2-40B4-BE49-F238E27FC236}">
                    <a16:creationId xmlns:a16="http://schemas.microsoft.com/office/drawing/2014/main" id="{98A866E3-6455-A372-B608-478A23D4E5D8}"/>
                  </a:ext>
                </a:extLst>
              </p:cNvPr>
              <p:cNvSpPr/>
              <p:nvPr/>
            </p:nvSpPr>
            <p:spPr>
              <a:xfrm>
                <a:off x="7623700" y="2628507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9">
                <a:extLst>
                  <a:ext uri="{FF2B5EF4-FFF2-40B4-BE49-F238E27FC236}">
                    <a16:creationId xmlns:a16="http://schemas.microsoft.com/office/drawing/2014/main" id="{3B5EE5F5-33B4-92D4-6223-C4F3E1406E36}"/>
                  </a:ext>
                </a:extLst>
              </p:cNvPr>
              <p:cNvSpPr/>
              <p:nvPr/>
            </p:nvSpPr>
            <p:spPr>
              <a:xfrm>
                <a:off x="7623700" y="2711345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9">
                <a:extLst>
                  <a:ext uri="{FF2B5EF4-FFF2-40B4-BE49-F238E27FC236}">
                    <a16:creationId xmlns:a16="http://schemas.microsoft.com/office/drawing/2014/main" id="{225A4A18-12AB-7089-128F-12B7F3FA18D9}"/>
                  </a:ext>
                </a:extLst>
              </p:cNvPr>
              <p:cNvSpPr/>
              <p:nvPr/>
            </p:nvSpPr>
            <p:spPr>
              <a:xfrm>
                <a:off x="6841967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9">
                <a:extLst>
                  <a:ext uri="{FF2B5EF4-FFF2-40B4-BE49-F238E27FC236}">
                    <a16:creationId xmlns:a16="http://schemas.microsoft.com/office/drawing/2014/main" id="{E9C830B6-4C49-5315-F8EF-8555756DE39B}"/>
                  </a:ext>
                </a:extLst>
              </p:cNvPr>
              <p:cNvSpPr/>
              <p:nvPr/>
            </p:nvSpPr>
            <p:spPr>
              <a:xfrm>
                <a:off x="6841967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9">
                <a:extLst>
                  <a:ext uri="{FF2B5EF4-FFF2-40B4-BE49-F238E27FC236}">
                    <a16:creationId xmlns:a16="http://schemas.microsoft.com/office/drawing/2014/main" id="{C0789931-152E-8C13-AE79-2D69982F8A47}"/>
                  </a:ext>
                </a:extLst>
              </p:cNvPr>
              <p:cNvSpPr/>
              <p:nvPr/>
            </p:nvSpPr>
            <p:spPr>
              <a:xfrm>
                <a:off x="6841967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9">
                <a:extLst>
                  <a:ext uri="{FF2B5EF4-FFF2-40B4-BE49-F238E27FC236}">
                    <a16:creationId xmlns:a16="http://schemas.microsoft.com/office/drawing/2014/main" id="{0E992B4F-8D90-1B37-ADBC-411FF0507A73}"/>
                  </a:ext>
                </a:extLst>
              </p:cNvPr>
              <p:cNvSpPr/>
              <p:nvPr/>
            </p:nvSpPr>
            <p:spPr>
              <a:xfrm>
                <a:off x="6841967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9">
                <a:extLst>
                  <a:ext uri="{FF2B5EF4-FFF2-40B4-BE49-F238E27FC236}">
                    <a16:creationId xmlns:a16="http://schemas.microsoft.com/office/drawing/2014/main" id="{9BBFB8FB-1B50-D800-31C9-174C42DEA484}"/>
                  </a:ext>
                </a:extLst>
              </p:cNvPr>
              <p:cNvSpPr/>
              <p:nvPr/>
            </p:nvSpPr>
            <p:spPr>
              <a:xfrm>
                <a:off x="6841967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9">
                <a:extLst>
                  <a:ext uri="{FF2B5EF4-FFF2-40B4-BE49-F238E27FC236}">
                    <a16:creationId xmlns:a16="http://schemas.microsoft.com/office/drawing/2014/main" id="{A073CD86-D935-B5F4-7699-00042BEB64E6}"/>
                  </a:ext>
                </a:extLst>
              </p:cNvPr>
              <p:cNvSpPr/>
              <p:nvPr/>
            </p:nvSpPr>
            <p:spPr>
              <a:xfrm>
                <a:off x="7623700" y="3116969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9">
                <a:extLst>
                  <a:ext uri="{FF2B5EF4-FFF2-40B4-BE49-F238E27FC236}">
                    <a16:creationId xmlns:a16="http://schemas.microsoft.com/office/drawing/2014/main" id="{F66D8CE5-5D85-015E-B03B-82C9446B7245}"/>
                  </a:ext>
                </a:extLst>
              </p:cNvPr>
              <p:cNvSpPr/>
              <p:nvPr/>
            </p:nvSpPr>
            <p:spPr>
              <a:xfrm>
                <a:off x="7623700" y="3200777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34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34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9">
                <a:extLst>
                  <a:ext uri="{FF2B5EF4-FFF2-40B4-BE49-F238E27FC236}">
                    <a16:creationId xmlns:a16="http://schemas.microsoft.com/office/drawing/2014/main" id="{E1AA4D17-2BFD-5018-97C2-24E050763B09}"/>
                  </a:ext>
                </a:extLst>
              </p:cNvPr>
              <p:cNvSpPr/>
              <p:nvPr/>
            </p:nvSpPr>
            <p:spPr>
              <a:xfrm>
                <a:off x="7623700" y="3283615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9">
                <a:extLst>
                  <a:ext uri="{FF2B5EF4-FFF2-40B4-BE49-F238E27FC236}">
                    <a16:creationId xmlns:a16="http://schemas.microsoft.com/office/drawing/2014/main" id="{63398354-761C-C877-A222-BB872E55264D}"/>
                  </a:ext>
                </a:extLst>
              </p:cNvPr>
              <p:cNvSpPr/>
              <p:nvPr/>
            </p:nvSpPr>
            <p:spPr>
              <a:xfrm>
                <a:off x="7623700" y="3367394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34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34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9">
                <a:extLst>
                  <a:ext uri="{FF2B5EF4-FFF2-40B4-BE49-F238E27FC236}">
                    <a16:creationId xmlns:a16="http://schemas.microsoft.com/office/drawing/2014/main" id="{0A8320CB-BB66-9C3D-EF3C-BCC1D49757BB}"/>
                  </a:ext>
                </a:extLst>
              </p:cNvPr>
              <p:cNvSpPr/>
              <p:nvPr/>
            </p:nvSpPr>
            <p:spPr>
              <a:xfrm>
                <a:off x="7623700" y="3450232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2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2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9">
                <a:extLst>
                  <a:ext uri="{FF2B5EF4-FFF2-40B4-BE49-F238E27FC236}">
                    <a16:creationId xmlns:a16="http://schemas.microsoft.com/office/drawing/2014/main" id="{B8F7CBA1-9BFA-B4EF-127D-C7F66F39159B}"/>
                  </a:ext>
                </a:extLst>
              </p:cNvPr>
              <p:cNvSpPr/>
              <p:nvPr/>
            </p:nvSpPr>
            <p:spPr>
              <a:xfrm>
                <a:off x="7623700" y="3831108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9">
                <a:extLst>
                  <a:ext uri="{FF2B5EF4-FFF2-40B4-BE49-F238E27FC236}">
                    <a16:creationId xmlns:a16="http://schemas.microsoft.com/office/drawing/2014/main" id="{248DB4EA-9984-D6FF-4B54-7CDA3D96215E}"/>
                  </a:ext>
                </a:extLst>
              </p:cNvPr>
              <p:cNvSpPr/>
              <p:nvPr/>
            </p:nvSpPr>
            <p:spPr>
              <a:xfrm>
                <a:off x="7623700" y="3913946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601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601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9">
                <a:extLst>
                  <a:ext uri="{FF2B5EF4-FFF2-40B4-BE49-F238E27FC236}">
                    <a16:creationId xmlns:a16="http://schemas.microsoft.com/office/drawing/2014/main" id="{E447FB35-E294-CBB5-1034-B035DEE36777}"/>
                  </a:ext>
                </a:extLst>
              </p:cNvPr>
              <p:cNvSpPr/>
              <p:nvPr/>
            </p:nvSpPr>
            <p:spPr>
              <a:xfrm>
                <a:off x="7623700" y="3997754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567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7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9">
                <a:extLst>
                  <a:ext uri="{FF2B5EF4-FFF2-40B4-BE49-F238E27FC236}">
                    <a16:creationId xmlns:a16="http://schemas.microsoft.com/office/drawing/2014/main" id="{8185853A-BF15-2902-295C-9E6766EC9B41}"/>
                  </a:ext>
                </a:extLst>
              </p:cNvPr>
              <p:cNvSpPr/>
              <p:nvPr/>
            </p:nvSpPr>
            <p:spPr>
              <a:xfrm>
                <a:off x="7623700" y="4080591"/>
                <a:ext cx="549434" cy="3334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8" extrusionOk="0">
                    <a:moveTo>
                      <a:pt x="567" y="0"/>
                    </a:moveTo>
                    <a:cubicBezTo>
                      <a:pt x="234" y="0"/>
                      <a:pt x="0" y="267"/>
                      <a:pt x="0" y="601"/>
                    </a:cubicBezTo>
                    <a:cubicBezTo>
                      <a:pt x="0" y="934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34"/>
                      <a:pt x="19247" y="601"/>
                    </a:cubicBezTo>
                    <a:cubicBezTo>
                      <a:pt x="19247" y="267"/>
                      <a:pt x="19014" y="0"/>
                      <a:pt x="186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9">
                <a:extLst>
                  <a:ext uri="{FF2B5EF4-FFF2-40B4-BE49-F238E27FC236}">
                    <a16:creationId xmlns:a16="http://schemas.microsoft.com/office/drawing/2014/main" id="{05594AF0-774F-118E-388B-0F6DD7D83EAD}"/>
                  </a:ext>
                </a:extLst>
              </p:cNvPr>
              <p:cNvSpPr/>
              <p:nvPr/>
            </p:nvSpPr>
            <p:spPr>
              <a:xfrm>
                <a:off x="7623700" y="4164371"/>
                <a:ext cx="549434" cy="33369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169" extrusionOk="0">
                    <a:moveTo>
                      <a:pt x="567" y="1"/>
                    </a:moveTo>
                    <a:cubicBezTo>
                      <a:pt x="234" y="1"/>
                      <a:pt x="0" y="268"/>
                      <a:pt x="0" y="568"/>
                    </a:cubicBezTo>
                    <a:cubicBezTo>
                      <a:pt x="0" y="901"/>
                      <a:pt x="234" y="1168"/>
                      <a:pt x="567" y="1168"/>
                    </a:cubicBezTo>
                    <a:lnTo>
                      <a:pt x="18680" y="1168"/>
                    </a:lnTo>
                    <a:cubicBezTo>
                      <a:pt x="19014" y="1168"/>
                      <a:pt x="19247" y="901"/>
                      <a:pt x="19247" y="568"/>
                    </a:cubicBezTo>
                    <a:cubicBezTo>
                      <a:pt x="19247" y="268"/>
                      <a:pt x="19014" y="1"/>
                      <a:pt x="18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9">
                <a:extLst>
                  <a:ext uri="{FF2B5EF4-FFF2-40B4-BE49-F238E27FC236}">
                    <a16:creationId xmlns:a16="http://schemas.microsoft.com/office/drawing/2014/main" id="{5DEF3395-E602-D986-C7DA-29416A14B7F9}"/>
                  </a:ext>
                </a:extLst>
              </p:cNvPr>
              <p:cNvSpPr/>
              <p:nvPr/>
            </p:nvSpPr>
            <p:spPr>
              <a:xfrm>
                <a:off x="6774344" y="2894718"/>
                <a:ext cx="1418687" cy="133334"/>
              </a:xfrm>
              <a:custGeom>
                <a:avLst/>
                <a:gdLst/>
                <a:ahLst/>
                <a:cxnLst/>
                <a:rect l="l" t="t" r="r" b="b"/>
                <a:pathLst>
                  <a:path w="49700" h="4671" extrusionOk="0">
                    <a:moveTo>
                      <a:pt x="46634" y="15"/>
                    </a:moveTo>
                    <a:cubicBezTo>
                      <a:pt x="46640" y="15"/>
                      <a:pt x="46645" y="15"/>
                      <a:pt x="46651" y="15"/>
                    </a:cubicBezTo>
                    <a:lnTo>
                      <a:pt x="46651" y="15"/>
                    </a:lnTo>
                    <a:cubicBezTo>
                      <a:pt x="46656" y="15"/>
                      <a:pt x="46662" y="15"/>
                      <a:pt x="46667" y="15"/>
                    </a:cubicBezTo>
                    <a:close/>
                    <a:moveTo>
                      <a:pt x="2366" y="1"/>
                    </a:moveTo>
                    <a:cubicBezTo>
                      <a:pt x="1187" y="1"/>
                      <a:pt x="1" y="819"/>
                      <a:pt x="1" y="2350"/>
                    </a:cubicBezTo>
                    <a:cubicBezTo>
                      <a:pt x="1" y="3859"/>
                      <a:pt x="1182" y="4668"/>
                      <a:pt x="2357" y="4668"/>
                    </a:cubicBezTo>
                    <a:cubicBezTo>
                      <a:pt x="3390" y="4668"/>
                      <a:pt x="4419" y="4043"/>
                      <a:pt x="4637" y="2717"/>
                    </a:cubicBezTo>
                    <a:lnTo>
                      <a:pt x="7439" y="2717"/>
                    </a:lnTo>
                    <a:cubicBezTo>
                      <a:pt x="7673" y="4001"/>
                      <a:pt x="8699" y="4643"/>
                      <a:pt x="9724" y="4643"/>
                    </a:cubicBezTo>
                    <a:cubicBezTo>
                      <a:pt x="10750" y="4643"/>
                      <a:pt x="11776" y="4001"/>
                      <a:pt x="12009" y="2717"/>
                    </a:cubicBezTo>
                    <a:lnTo>
                      <a:pt x="14811" y="2717"/>
                    </a:lnTo>
                    <a:cubicBezTo>
                      <a:pt x="15045" y="4001"/>
                      <a:pt x="16079" y="4643"/>
                      <a:pt x="17113" y="4643"/>
                    </a:cubicBezTo>
                    <a:cubicBezTo>
                      <a:pt x="18147" y="4643"/>
                      <a:pt x="19181" y="4001"/>
                      <a:pt x="19415" y="2717"/>
                    </a:cubicBezTo>
                    <a:lnTo>
                      <a:pt x="22217" y="2717"/>
                    </a:lnTo>
                    <a:cubicBezTo>
                      <a:pt x="22433" y="4001"/>
                      <a:pt x="23459" y="4643"/>
                      <a:pt x="24489" y="4643"/>
                    </a:cubicBezTo>
                    <a:cubicBezTo>
                      <a:pt x="25519" y="4643"/>
                      <a:pt x="26553" y="4001"/>
                      <a:pt x="26786" y="2717"/>
                    </a:cubicBezTo>
                    <a:lnTo>
                      <a:pt x="29588" y="2717"/>
                    </a:lnTo>
                    <a:cubicBezTo>
                      <a:pt x="29822" y="3984"/>
                      <a:pt x="30848" y="4618"/>
                      <a:pt x="31873" y="4618"/>
                    </a:cubicBezTo>
                    <a:cubicBezTo>
                      <a:pt x="32899" y="4618"/>
                      <a:pt x="33925" y="3984"/>
                      <a:pt x="34158" y="2717"/>
                    </a:cubicBezTo>
                    <a:lnTo>
                      <a:pt x="36960" y="2717"/>
                    </a:lnTo>
                    <a:cubicBezTo>
                      <a:pt x="37211" y="3984"/>
                      <a:pt x="38236" y="4618"/>
                      <a:pt x="39262" y="4618"/>
                    </a:cubicBezTo>
                    <a:cubicBezTo>
                      <a:pt x="40288" y="4618"/>
                      <a:pt x="41314" y="3984"/>
                      <a:pt x="41564" y="2717"/>
                    </a:cubicBezTo>
                    <a:lnTo>
                      <a:pt x="44332" y="2717"/>
                    </a:lnTo>
                    <a:cubicBezTo>
                      <a:pt x="44541" y="3948"/>
                      <a:pt x="45586" y="4670"/>
                      <a:pt x="46658" y="4670"/>
                    </a:cubicBezTo>
                    <a:cubicBezTo>
                      <a:pt x="47298" y="4670"/>
                      <a:pt x="47949" y="4412"/>
                      <a:pt x="48435" y="3851"/>
                    </a:cubicBezTo>
                    <a:cubicBezTo>
                      <a:pt x="49699" y="2321"/>
                      <a:pt x="48641" y="28"/>
                      <a:pt x="46651" y="15"/>
                    </a:cubicBezTo>
                    <a:lnTo>
                      <a:pt x="46651" y="15"/>
                    </a:lnTo>
                    <a:cubicBezTo>
                      <a:pt x="45524" y="22"/>
                      <a:pt x="44565" y="821"/>
                      <a:pt x="44366" y="1949"/>
                    </a:cubicBezTo>
                    <a:lnTo>
                      <a:pt x="41597" y="1949"/>
                    </a:lnTo>
                    <a:cubicBezTo>
                      <a:pt x="41347" y="682"/>
                      <a:pt x="40321" y="48"/>
                      <a:pt x="39295" y="48"/>
                    </a:cubicBezTo>
                    <a:cubicBezTo>
                      <a:pt x="38270" y="48"/>
                      <a:pt x="37244" y="682"/>
                      <a:pt x="36994" y="1949"/>
                    </a:cubicBezTo>
                    <a:lnTo>
                      <a:pt x="34192" y="1949"/>
                    </a:lnTo>
                    <a:cubicBezTo>
                      <a:pt x="33958" y="682"/>
                      <a:pt x="32933" y="48"/>
                      <a:pt x="31907" y="48"/>
                    </a:cubicBezTo>
                    <a:cubicBezTo>
                      <a:pt x="30881" y="48"/>
                      <a:pt x="29855" y="682"/>
                      <a:pt x="29622" y="1949"/>
                    </a:cubicBezTo>
                    <a:lnTo>
                      <a:pt x="26786" y="1949"/>
                    </a:lnTo>
                    <a:cubicBezTo>
                      <a:pt x="26553" y="665"/>
                      <a:pt x="25519" y="23"/>
                      <a:pt x="24489" y="23"/>
                    </a:cubicBezTo>
                    <a:cubicBezTo>
                      <a:pt x="23459" y="23"/>
                      <a:pt x="22433" y="665"/>
                      <a:pt x="22217" y="1949"/>
                    </a:cubicBezTo>
                    <a:lnTo>
                      <a:pt x="19415" y="1949"/>
                    </a:lnTo>
                    <a:cubicBezTo>
                      <a:pt x="19181" y="665"/>
                      <a:pt x="18147" y="23"/>
                      <a:pt x="17113" y="23"/>
                    </a:cubicBezTo>
                    <a:cubicBezTo>
                      <a:pt x="16079" y="23"/>
                      <a:pt x="15045" y="665"/>
                      <a:pt x="14811" y="1949"/>
                    </a:cubicBezTo>
                    <a:lnTo>
                      <a:pt x="12009" y="1949"/>
                    </a:lnTo>
                    <a:cubicBezTo>
                      <a:pt x="11776" y="665"/>
                      <a:pt x="10750" y="23"/>
                      <a:pt x="9724" y="23"/>
                    </a:cubicBezTo>
                    <a:cubicBezTo>
                      <a:pt x="8699" y="23"/>
                      <a:pt x="7673" y="665"/>
                      <a:pt x="7439" y="1949"/>
                    </a:cubicBezTo>
                    <a:lnTo>
                      <a:pt x="4637" y="1949"/>
                    </a:lnTo>
                    <a:cubicBezTo>
                      <a:pt x="4419" y="627"/>
                      <a:pt x="3396" y="1"/>
                      <a:pt x="2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9">
                <a:extLst>
                  <a:ext uri="{FF2B5EF4-FFF2-40B4-BE49-F238E27FC236}">
                    <a16:creationId xmlns:a16="http://schemas.microsoft.com/office/drawing/2014/main" id="{984644D8-8326-54EB-6E8F-AB27E03B68D6}"/>
                  </a:ext>
                </a:extLst>
              </p:cNvPr>
              <p:cNvSpPr/>
              <p:nvPr/>
            </p:nvSpPr>
            <p:spPr>
              <a:xfrm>
                <a:off x="6402060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25" y="1964"/>
                    </a:moveTo>
                    <a:cubicBezTo>
                      <a:pt x="6234" y="1964"/>
                      <a:pt x="7205" y="2758"/>
                      <a:pt x="7205" y="3937"/>
                    </a:cubicBezTo>
                    <a:cubicBezTo>
                      <a:pt x="7205" y="5038"/>
                      <a:pt x="6338" y="5905"/>
                      <a:pt x="5270" y="5905"/>
                    </a:cubicBezTo>
                    <a:cubicBezTo>
                      <a:pt x="3503" y="5905"/>
                      <a:pt x="2635" y="3804"/>
                      <a:pt x="3869" y="2536"/>
                    </a:cubicBezTo>
                    <a:cubicBezTo>
                      <a:pt x="4265" y="2141"/>
                      <a:pt x="4749" y="1964"/>
                      <a:pt x="5225" y="1964"/>
                    </a:cubicBezTo>
                    <a:close/>
                    <a:moveTo>
                      <a:pt x="5270" y="1"/>
                    </a:moveTo>
                    <a:cubicBezTo>
                      <a:pt x="1735" y="1"/>
                      <a:pt x="0" y="4237"/>
                      <a:pt x="2468" y="6739"/>
                    </a:cubicBezTo>
                    <a:cubicBezTo>
                      <a:pt x="3263" y="7534"/>
                      <a:pt x="4241" y="7889"/>
                      <a:pt x="5203" y="7889"/>
                    </a:cubicBezTo>
                    <a:cubicBezTo>
                      <a:pt x="7229" y="7889"/>
                      <a:pt x="9184" y="6312"/>
                      <a:pt x="9207" y="3937"/>
                    </a:cubicBezTo>
                    <a:cubicBezTo>
                      <a:pt x="9207" y="1769"/>
                      <a:pt x="7439" y="1"/>
                      <a:pt x="5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9">
                <a:extLst>
                  <a:ext uri="{FF2B5EF4-FFF2-40B4-BE49-F238E27FC236}">
                    <a16:creationId xmlns:a16="http://schemas.microsoft.com/office/drawing/2014/main" id="{2581A0BA-2122-ED98-B974-DE8B1E5A4572}"/>
                  </a:ext>
                </a:extLst>
              </p:cNvPr>
              <p:cNvSpPr/>
              <p:nvPr/>
            </p:nvSpPr>
            <p:spPr>
              <a:xfrm>
                <a:off x="6552492" y="3836817"/>
                <a:ext cx="146664" cy="183801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439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868" y="2002"/>
                      <a:pt x="2669" y="4371"/>
                      <a:pt x="1168" y="5505"/>
                    </a:cubicBezTo>
                    <a:lnTo>
                      <a:pt x="3036" y="6439"/>
                    </a:lnTo>
                    <a:cubicBezTo>
                      <a:pt x="5137" y="3870"/>
                      <a:pt x="3303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9">
                <a:extLst>
                  <a:ext uri="{FF2B5EF4-FFF2-40B4-BE49-F238E27FC236}">
                    <a16:creationId xmlns:a16="http://schemas.microsoft.com/office/drawing/2014/main" id="{805757EA-7B5A-FECD-7659-2668518ACFF4}"/>
                  </a:ext>
                </a:extLst>
              </p:cNvPr>
              <p:cNvSpPr/>
              <p:nvPr/>
            </p:nvSpPr>
            <p:spPr>
              <a:xfrm>
                <a:off x="6472509" y="4147244"/>
                <a:ext cx="160937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8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38" y="1468"/>
                      <a:pt x="5638" y="968"/>
                    </a:cubicBezTo>
                    <a:cubicBezTo>
                      <a:pt x="5638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9">
                <a:extLst>
                  <a:ext uri="{FF2B5EF4-FFF2-40B4-BE49-F238E27FC236}">
                    <a16:creationId xmlns:a16="http://schemas.microsoft.com/office/drawing/2014/main" id="{1411DFB5-8581-038F-C489-CE4F9592BE81}"/>
                  </a:ext>
                </a:extLst>
              </p:cNvPr>
              <p:cNvSpPr/>
              <p:nvPr/>
            </p:nvSpPr>
            <p:spPr>
              <a:xfrm>
                <a:off x="6736265" y="3836817"/>
                <a:ext cx="262814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7890" extrusionOk="0">
                    <a:moveTo>
                      <a:pt x="5259" y="1964"/>
                    </a:moveTo>
                    <a:cubicBezTo>
                      <a:pt x="6268" y="1964"/>
                      <a:pt x="7239" y="2758"/>
                      <a:pt x="7239" y="3937"/>
                    </a:cubicBezTo>
                    <a:cubicBezTo>
                      <a:pt x="7239" y="5038"/>
                      <a:pt x="6372" y="5905"/>
                      <a:pt x="5271" y="5905"/>
                    </a:cubicBezTo>
                    <a:cubicBezTo>
                      <a:pt x="3536" y="5905"/>
                      <a:pt x="2669" y="3804"/>
                      <a:pt x="3903" y="2536"/>
                    </a:cubicBezTo>
                    <a:cubicBezTo>
                      <a:pt x="4299" y="2141"/>
                      <a:pt x="4783" y="1964"/>
                      <a:pt x="5259" y="1964"/>
                    </a:cubicBezTo>
                    <a:close/>
                    <a:moveTo>
                      <a:pt x="5271" y="1"/>
                    </a:moveTo>
                    <a:cubicBezTo>
                      <a:pt x="1768" y="1"/>
                      <a:pt x="0" y="4237"/>
                      <a:pt x="2502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59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9">
                <a:extLst>
                  <a:ext uri="{FF2B5EF4-FFF2-40B4-BE49-F238E27FC236}">
                    <a16:creationId xmlns:a16="http://schemas.microsoft.com/office/drawing/2014/main" id="{6FDC9AEA-F9BF-C76E-8465-1D4FD639D6C7}"/>
                  </a:ext>
                </a:extLst>
              </p:cNvPr>
              <p:cNvSpPr/>
              <p:nvPr/>
            </p:nvSpPr>
            <p:spPr>
              <a:xfrm>
                <a:off x="6887667" y="3836817"/>
                <a:ext cx="111411" cy="119061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171" extrusionOk="0">
                    <a:moveTo>
                      <a:pt x="0" y="1"/>
                    </a:moveTo>
                    <a:lnTo>
                      <a:pt x="0" y="1969"/>
                    </a:lnTo>
                    <a:cubicBezTo>
                      <a:pt x="1068" y="2002"/>
                      <a:pt x="1935" y="2870"/>
                      <a:pt x="1935" y="3937"/>
                    </a:cubicBezTo>
                    <a:cubicBezTo>
                      <a:pt x="1935" y="4037"/>
                      <a:pt x="1935" y="4104"/>
                      <a:pt x="1902" y="4171"/>
                    </a:cubicBezTo>
                    <a:lnTo>
                      <a:pt x="3903" y="3537"/>
                    </a:lnTo>
                    <a:cubicBezTo>
                      <a:pt x="3669" y="1535"/>
                      <a:pt x="2002" y="3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9">
                <a:extLst>
                  <a:ext uri="{FF2B5EF4-FFF2-40B4-BE49-F238E27FC236}">
                    <a16:creationId xmlns:a16="http://schemas.microsoft.com/office/drawing/2014/main" id="{BECC2B65-2E98-93AF-80B7-E12108485AE9}"/>
                  </a:ext>
                </a:extLst>
              </p:cNvPr>
              <p:cNvSpPr/>
              <p:nvPr/>
            </p:nvSpPr>
            <p:spPr>
              <a:xfrm>
                <a:off x="6806714" y="4147244"/>
                <a:ext cx="16096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902" extrusionOk="0">
                    <a:moveTo>
                      <a:pt x="935" y="0"/>
                    </a:moveTo>
                    <a:cubicBezTo>
                      <a:pt x="401" y="0"/>
                      <a:pt x="1" y="434"/>
                      <a:pt x="1" y="968"/>
                    </a:cubicBezTo>
                    <a:cubicBezTo>
                      <a:pt x="1" y="1468"/>
                      <a:pt x="401" y="1902"/>
                      <a:pt x="935" y="1902"/>
                    </a:cubicBezTo>
                    <a:lnTo>
                      <a:pt x="4704" y="1902"/>
                    </a:lnTo>
                    <a:cubicBezTo>
                      <a:pt x="5205" y="1902"/>
                      <a:pt x="5638" y="1468"/>
                      <a:pt x="5638" y="968"/>
                    </a:cubicBezTo>
                    <a:cubicBezTo>
                      <a:pt x="5638" y="434"/>
                      <a:pt x="5205" y="0"/>
                      <a:pt x="47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9">
                <a:extLst>
                  <a:ext uri="{FF2B5EF4-FFF2-40B4-BE49-F238E27FC236}">
                    <a16:creationId xmlns:a16="http://schemas.microsoft.com/office/drawing/2014/main" id="{51873B65-1524-8250-78C2-91A1943D4214}"/>
                  </a:ext>
                </a:extLst>
              </p:cNvPr>
              <p:cNvSpPr/>
              <p:nvPr/>
            </p:nvSpPr>
            <p:spPr>
              <a:xfrm>
                <a:off x="7073324" y="3836817"/>
                <a:ext cx="262842" cy="225220"/>
              </a:xfrm>
              <a:custGeom>
                <a:avLst/>
                <a:gdLst/>
                <a:ahLst/>
                <a:cxnLst/>
                <a:rect l="l" t="t" r="r" b="b"/>
                <a:pathLst>
                  <a:path w="9208" h="7890" extrusionOk="0">
                    <a:moveTo>
                      <a:pt x="5249" y="1964"/>
                    </a:moveTo>
                    <a:cubicBezTo>
                      <a:pt x="6269" y="1964"/>
                      <a:pt x="7239" y="2758"/>
                      <a:pt x="7239" y="3937"/>
                    </a:cubicBezTo>
                    <a:cubicBezTo>
                      <a:pt x="7239" y="5038"/>
                      <a:pt x="6339" y="5905"/>
                      <a:pt x="5271" y="5905"/>
                    </a:cubicBezTo>
                    <a:cubicBezTo>
                      <a:pt x="3537" y="5905"/>
                      <a:pt x="2636" y="3804"/>
                      <a:pt x="3870" y="2536"/>
                    </a:cubicBezTo>
                    <a:cubicBezTo>
                      <a:pt x="4276" y="2141"/>
                      <a:pt x="4768" y="1964"/>
                      <a:pt x="5249" y="1964"/>
                    </a:cubicBezTo>
                    <a:close/>
                    <a:moveTo>
                      <a:pt x="5271" y="1"/>
                    </a:moveTo>
                    <a:cubicBezTo>
                      <a:pt x="1769" y="1"/>
                      <a:pt x="1" y="4237"/>
                      <a:pt x="2503" y="6739"/>
                    </a:cubicBezTo>
                    <a:cubicBezTo>
                      <a:pt x="3297" y="7534"/>
                      <a:pt x="4275" y="7889"/>
                      <a:pt x="5236" y="7889"/>
                    </a:cubicBezTo>
                    <a:cubicBezTo>
                      <a:pt x="7260" y="7889"/>
                      <a:pt x="9207" y="6312"/>
                      <a:pt x="9207" y="3937"/>
                    </a:cubicBezTo>
                    <a:cubicBezTo>
                      <a:pt x="9207" y="1769"/>
                      <a:pt x="7439" y="1"/>
                      <a:pt x="5271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9">
                <a:extLst>
                  <a:ext uri="{FF2B5EF4-FFF2-40B4-BE49-F238E27FC236}">
                    <a16:creationId xmlns:a16="http://schemas.microsoft.com/office/drawing/2014/main" id="{6D8134E9-D348-FAE7-0C37-C37AAB53853C}"/>
                  </a:ext>
                </a:extLst>
              </p:cNvPr>
              <p:cNvSpPr/>
              <p:nvPr/>
            </p:nvSpPr>
            <p:spPr>
              <a:xfrm>
                <a:off x="7137122" y="3836817"/>
                <a:ext cx="223793" cy="22482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876" extrusionOk="0">
                    <a:moveTo>
                      <a:pt x="3070" y="1"/>
                    </a:moveTo>
                    <a:lnTo>
                      <a:pt x="3070" y="1969"/>
                    </a:lnTo>
                    <a:cubicBezTo>
                      <a:pt x="4504" y="1969"/>
                      <a:pt x="5438" y="3470"/>
                      <a:pt x="4838" y="4771"/>
                    </a:cubicBezTo>
                    <a:cubicBezTo>
                      <a:pt x="4477" y="5511"/>
                      <a:pt x="3760" y="5906"/>
                      <a:pt x="3037" y="5906"/>
                    </a:cubicBezTo>
                    <a:cubicBezTo>
                      <a:pt x="2489" y="5906"/>
                      <a:pt x="1938" y="5679"/>
                      <a:pt x="1535" y="5205"/>
                    </a:cubicBezTo>
                    <a:lnTo>
                      <a:pt x="1" y="6405"/>
                    </a:lnTo>
                    <a:cubicBezTo>
                      <a:pt x="791" y="7401"/>
                      <a:pt x="1915" y="7876"/>
                      <a:pt x="3033" y="7876"/>
                    </a:cubicBezTo>
                    <a:cubicBezTo>
                      <a:pt x="4462" y="7876"/>
                      <a:pt x="5879" y="7099"/>
                      <a:pt x="6572" y="5638"/>
                    </a:cubicBezTo>
                    <a:cubicBezTo>
                      <a:pt x="7840" y="3036"/>
                      <a:pt x="5938" y="34"/>
                      <a:pt x="3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9">
                <a:extLst>
                  <a:ext uri="{FF2B5EF4-FFF2-40B4-BE49-F238E27FC236}">
                    <a16:creationId xmlns:a16="http://schemas.microsoft.com/office/drawing/2014/main" id="{1329526B-C2A4-A564-B89C-429D70530EA7}"/>
                  </a:ext>
                </a:extLst>
              </p:cNvPr>
              <p:cNvSpPr/>
              <p:nvPr/>
            </p:nvSpPr>
            <p:spPr>
              <a:xfrm>
                <a:off x="7143802" y="4147244"/>
                <a:ext cx="159995" cy="54293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902" extrusionOk="0">
                    <a:moveTo>
                      <a:pt x="934" y="0"/>
                    </a:moveTo>
                    <a:cubicBezTo>
                      <a:pt x="401" y="0"/>
                      <a:pt x="0" y="434"/>
                      <a:pt x="0" y="968"/>
                    </a:cubicBezTo>
                    <a:cubicBezTo>
                      <a:pt x="0" y="1468"/>
                      <a:pt x="401" y="1902"/>
                      <a:pt x="934" y="1902"/>
                    </a:cubicBezTo>
                    <a:lnTo>
                      <a:pt x="4670" y="1902"/>
                    </a:lnTo>
                    <a:cubicBezTo>
                      <a:pt x="5204" y="1902"/>
                      <a:pt x="5604" y="1468"/>
                      <a:pt x="5604" y="968"/>
                    </a:cubicBezTo>
                    <a:cubicBezTo>
                      <a:pt x="5604" y="434"/>
                      <a:pt x="5204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0" name="Google Shape;740;p39">
              <a:extLst>
                <a:ext uri="{FF2B5EF4-FFF2-40B4-BE49-F238E27FC236}">
                  <a16:creationId xmlns:a16="http://schemas.microsoft.com/office/drawing/2014/main" id="{8D4292FA-212D-31CC-9126-99A6E7FFCAD9}"/>
                </a:ext>
              </a:extLst>
            </p:cNvPr>
            <p:cNvGrpSpPr/>
            <p:nvPr/>
          </p:nvGrpSpPr>
          <p:grpSpPr>
            <a:xfrm>
              <a:off x="5417233" y="1099244"/>
              <a:ext cx="1477803" cy="3482262"/>
              <a:chOff x="5389883" y="1099294"/>
              <a:chExt cx="1477803" cy="3482262"/>
            </a:xfrm>
          </p:grpSpPr>
          <p:sp>
            <p:nvSpPr>
              <p:cNvPr id="741" name="Google Shape;741;p39">
                <a:extLst>
                  <a:ext uri="{FF2B5EF4-FFF2-40B4-BE49-F238E27FC236}">
                    <a16:creationId xmlns:a16="http://schemas.microsoft.com/office/drawing/2014/main" id="{FC633898-D1FA-3FB0-23A4-34A06F01DC56}"/>
                  </a:ext>
                </a:extLst>
              </p:cNvPr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F547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9">
                <a:extLst>
                  <a:ext uri="{FF2B5EF4-FFF2-40B4-BE49-F238E27FC236}">
                    <a16:creationId xmlns:a16="http://schemas.microsoft.com/office/drawing/2014/main" id="{13F7B48A-536C-060A-9379-F0A052A38B0D}"/>
                  </a:ext>
                </a:extLst>
              </p:cNvPr>
              <p:cNvSpPr/>
              <p:nvPr/>
            </p:nvSpPr>
            <p:spPr>
              <a:xfrm>
                <a:off x="5751719" y="2091604"/>
                <a:ext cx="154257" cy="187484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6568" extrusionOk="0">
                    <a:moveTo>
                      <a:pt x="3396" y="1"/>
                    </a:moveTo>
                    <a:cubicBezTo>
                      <a:pt x="3289" y="1"/>
                      <a:pt x="3179" y="10"/>
                      <a:pt x="3069" y="29"/>
                    </a:cubicBezTo>
                    <a:cubicBezTo>
                      <a:pt x="1434" y="330"/>
                      <a:pt x="234" y="3032"/>
                      <a:pt x="33" y="4466"/>
                    </a:cubicBezTo>
                    <a:cubicBezTo>
                      <a:pt x="33" y="4599"/>
                      <a:pt x="0" y="6567"/>
                      <a:pt x="33" y="6567"/>
                    </a:cubicBezTo>
                    <a:cubicBezTo>
                      <a:pt x="33" y="6567"/>
                      <a:pt x="2802" y="5734"/>
                      <a:pt x="3736" y="4866"/>
                    </a:cubicBezTo>
                    <a:cubicBezTo>
                      <a:pt x="4570" y="4166"/>
                      <a:pt x="5404" y="2998"/>
                      <a:pt x="5304" y="1831"/>
                    </a:cubicBezTo>
                    <a:cubicBezTo>
                      <a:pt x="5244" y="807"/>
                      <a:pt x="4395" y="1"/>
                      <a:pt x="33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9">
                <a:extLst>
                  <a:ext uri="{FF2B5EF4-FFF2-40B4-BE49-F238E27FC236}">
                    <a16:creationId xmlns:a16="http://schemas.microsoft.com/office/drawing/2014/main" id="{E81B52CB-DC5E-C8C3-E4C8-EE385DF934A2}"/>
                  </a:ext>
                </a:extLst>
              </p:cNvPr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extrusionOk="0">
                    <a:moveTo>
                      <a:pt x="17613" y="1"/>
                    </a:moveTo>
                    <a:cubicBezTo>
                      <a:pt x="7906" y="1"/>
                      <a:pt x="1" y="7907"/>
                      <a:pt x="1" y="17614"/>
                    </a:cubicBezTo>
                    <a:cubicBezTo>
                      <a:pt x="1" y="27354"/>
                      <a:pt x="7906" y="35226"/>
                      <a:pt x="17613" y="35226"/>
                    </a:cubicBezTo>
                    <a:cubicBezTo>
                      <a:pt x="27354" y="35226"/>
                      <a:pt x="35226" y="27354"/>
                      <a:pt x="35226" y="17614"/>
                    </a:cubicBezTo>
                    <a:cubicBezTo>
                      <a:pt x="35226" y="7907"/>
                      <a:pt x="27354" y="1"/>
                      <a:pt x="176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9">
                <a:extLst>
                  <a:ext uri="{FF2B5EF4-FFF2-40B4-BE49-F238E27FC236}">
                    <a16:creationId xmlns:a16="http://schemas.microsoft.com/office/drawing/2014/main" id="{2E69472B-FD86-E023-52D9-3076485E8589}"/>
                  </a:ext>
                </a:extLst>
              </p:cNvPr>
              <p:cNvSpPr/>
              <p:nvPr/>
            </p:nvSpPr>
            <p:spPr>
              <a:xfrm>
                <a:off x="6074506" y="4372350"/>
                <a:ext cx="220938" cy="205610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7203" extrusionOk="0">
                    <a:moveTo>
                      <a:pt x="2069" y="1"/>
                    </a:moveTo>
                    <a:cubicBezTo>
                      <a:pt x="1308" y="1"/>
                      <a:pt x="667" y="174"/>
                      <a:pt x="467" y="587"/>
                    </a:cubicBezTo>
                    <a:cubicBezTo>
                      <a:pt x="0" y="1655"/>
                      <a:pt x="2669" y="4090"/>
                      <a:pt x="3736" y="5724"/>
                    </a:cubicBezTo>
                    <a:cubicBezTo>
                      <a:pt x="4357" y="6655"/>
                      <a:pt x="5373" y="7203"/>
                      <a:pt x="6179" y="7203"/>
                    </a:cubicBezTo>
                    <a:cubicBezTo>
                      <a:pt x="6760" y="7203"/>
                      <a:pt x="7233" y="6919"/>
                      <a:pt x="7372" y="6291"/>
                    </a:cubicBezTo>
                    <a:cubicBezTo>
                      <a:pt x="7739" y="4790"/>
                      <a:pt x="5204" y="954"/>
                      <a:pt x="5204" y="954"/>
                    </a:cubicBezTo>
                    <a:cubicBezTo>
                      <a:pt x="4623" y="393"/>
                      <a:pt x="3212" y="1"/>
                      <a:pt x="20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9">
                <a:extLst>
                  <a:ext uri="{FF2B5EF4-FFF2-40B4-BE49-F238E27FC236}">
                    <a16:creationId xmlns:a16="http://schemas.microsoft.com/office/drawing/2014/main" id="{8D9EFD5D-FC24-0660-CBBE-6DA786239FD6}"/>
                  </a:ext>
                </a:extLst>
              </p:cNvPr>
              <p:cNvSpPr/>
              <p:nvPr/>
            </p:nvSpPr>
            <p:spPr>
              <a:xfrm>
                <a:off x="5823110" y="4383711"/>
                <a:ext cx="212375" cy="197845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6931" extrusionOk="0">
                    <a:moveTo>
                      <a:pt x="4421" y="1"/>
                    </a:moveTo>
                    <a:cubicBezTo>
                      <a:pt x="3992" y="1"/>
                      <a:pt x="3537" y="102"/>
                      <a:pt x="3070" y="356"/>
                    </a:cubicBezTo>
                    <a:cubicBezTo>
                      <a:pt x="3070" y="356"/>
                      <a:pt x="1" y="4892"/>
                      <a:pt x="501" y="6160"/>
                    </a:cubicBezTo>
                    <a:cubicBezTo>
                      <a:pt x="704" y="6696"/>
                      <a:pt x="1121" y="6930"/>
                      <a:pt x="1630" y="6930"/>
                    </a:cubicBezTo>
                    <a:cubicBezTo>
                      <a:pt x="2291" y="6930"/>
                      <a:pt x="3106" y="6534"/>
                      <a:pt x="3804" y="5893"/>
                    </a:cubicBezTo>
                    <a:cubicBezTo>
                      <a:pt x="5004" y="4759"/>
                      <a:pt x="7440" y="1623"/>
                      <a:pt x="7440" y="1623"/>
                    </a:cubicBezTo>
                    <a:cubicBezTo>
                      <a:pt x="7440" y="1623"/>
                      <a:pt x="6137" y="1"/>
                      <a:pt x="44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9">
                <a:extLst>
                  <a:ext uri="{FF2B5EF4-FFF2-40B4-BE49-F238E27FC236}">
                    <a16:creationId xmlns:a16="http://schemas.microsoft.com/office/drawing/2014/main" id="{729B68AE-1A25-1370-2B3F-4BC78D2CC797}"/>
                  </a:ext>
                </a:extLst>
              </p:cNvPr>
              <p:cNvSpPr/>
              <p:nvPr/>
            </p:nvSpPr>
            <p:spPr>
              <a:xfrm>
                <a:off x="5837411" y="4434806"/>
                <a:ext cx="178092" cy="127625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4471" fill="none" extrusionOk="0">
                    <a:moveTo>
                      <a:pt x="0" y="4370"/>
                    </a:moveTo>
                    <a:cubicBezTo>
                      <a:pt x="801" y="4470"/>
                      <a:pt x="1668" y="4303"/>
                      <a:pt x="2402" y="3903"/>
                    </a:cubicBezTo>
                    <a:cubicBezTo>
                      <a:pt x="3803" y="3169"/>
                      <a:pt x="6238" y="0"/>
                      <a:pt x="6238" y="0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9">
                <a:extLst>
                  <a:ext uri="{FF2B5EF4-FFF2-40B4-BE49-F238E27FC236}">
                    <a16:creationId xmlns:a16="http://schemas.microsoft.com/office/drawing/2014/main" id="{DE4DA4A3-C95C-C009-7D7E-AF5D4EF9DA9F}"/>
                  </a:ext>
                </a:extLst>
              </p:cNvPr>
              <p:cNvSpPr/>
              <p:nvPr/>
            </p:nvSpPr>
            <p:spPr>
              <a:xfrm>
                <a:off x="6112585" y="4411000"/>
                <a:ext cx="172383" cy="163791"/>
              </a:xfrm>
              <a:custGeom>
                <a:avLst/>
                <a:gdLst/>
                <a:ahLst/>
                <a:cxnLst/>
                <a:rect l="l" t="t" r="r" b="b"/>
                <a:pathLst>
                  <a:path w="6039" h="5738" fill="none" extrusionOk="0">
                    <a:moveTo>
                      <a:pt x="0" y="0"/>
                    </a:moveTo>
                    <a:cubicBezTo>
                      <a:pt x="0" y="0"/>
                      <a:pt x="1335" y="2502"/>
                      <a:pt x="2836" y="3936"/>
                    </a:cubicBezTo>
                    <a:cubicBezTo>
                      <a:pt x="4304" y="5337"/>
                      <a:pt x="5037" y="5738"/>
                      <a:pt x="6038" y="4937"/>
                    </a:cubicBezTo>
                  </a:path>
                </a:pathLst>
              </a:custGeom>
              <a:solidFill>
                <a:schemeClr val="lt1"/>
              </a:solidFill>
              <a:ln w="83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9">
                <a:extLst>
                  <a:ext uri="{FF2B5EF4-FFF2-40B4-BE49-F238E27FC236}">
                    <a16:creationId xmlns:a16="http://schemas.microsoft.com/office/drawing/2014/main" id="{0D1EED7E-ED87-47ED-E67A-7F98A800ACB9}"/>
                  </a:ext>
                </a:extLst>
              </p:cNvPr>
              <p:cNvSpPr/>
              <p:nvPr/>
            </p:nvSpPr>
            <p:spPr>
              <a:xfrm>
                <a:off x="5710757" y="2768492"/>
                <a:ext cx="725585" cy="1663174"/>
              </a:xfrm>
              <a:custGeom>
                <a:avLst/>
                <a:gdLst/>
                <a:ahLst/>
                <a:cxnLst/>
                <a:rect l="l" t="t" r="r" b="b"/>
                <a:pathLst>
                  <a:path w="25419" h="58265" extrusionOk="0">
                    <a:moveTo>
                      <a:pt x="2703" y="0"/>
                    </a:moveTo>
                    <a:cubicBezTo>
                      <a:pt x="2703" y="0"/>
                      <a:pt x="1" y="5504"/>
                      <a:pt x="134" y="7739"/>
                    </a:cubicBezTo>
                    <a:cubicBezTo>
                      <a:pt x="234" y="9974"/>
                      <a:pt x="735" y="21315"/>
                      <a:pt x="1468" y="25085"/>
                    </a:cubicBezTo>
                    <a:cubicBezTo>
                      <a:pt x="2202" y="28821"/>
                      <a:pt x="2936" y="38127"/>
                      <a:pt x="3403" y="41863"/>
                    </a:cubicBezTo>
                    <a:cubicBezTo>
                      <a:pt x="3904" y="45566"/>
                      <a:pt x="7139" y="54306"/>
                      <a:pt x="7139" y="54306"/>
                    </a:cubicBezTo>
                    <a:cubicBezTo>
                      <a:pt x="7139" y="54306"/>
                      <a:pt x="6639" y="56307"/>
                      <a:pt x="7006" y="56908"/>
                    </a:cubicBezTo>
                    <a:cubicBezTo>
                      <a:pt x="7316" y="57443"/>
                      <a:pt x="10128" y="58265"/>
                      <a:pt x="11072" y="58265"/>
                    </a:cubicBezTo>
                    <a:cubicBezTo>
                      <a:pt x="11245" y="58265"/>
                      <a:pt x="11355" y="58237"/>
                      <a:pt x="11376" y="58175"/>
                    </a:cubicBezTo>
                    <a:cubicBezTo>
                      <a:pt x="11476" y="57808"/>
                      <a:pt x="12109" y="56674"/>
                      <a:pt x="12209" y="55573"/>
                    </a:cubicBezTo>
                    <a:cubicBezTo>
                      <a:pt x="12310" y="54439"/>
                      <a:pt x="10508" y="42464"/>
                      <a:pt x="11242" y="39862"/>
                    </a:cubicBezTo>
                    <a:cubicBezTo>
                      <a:pt x="11976" y="37227"/>
                      <a:pt x="12109" y="19648"/>
                      <a:pt x="12209" y="17813"/>
                    </a:cubicBezTo>
                    <a:cubicBezTo>
                      <a:pt x="12310" y="16012"/>
                      <a:pt x="12176" y="12809"/>
                      <a:pt x="12176" y="12809"/>
                    </a:cubicBezTo>
                    <a:lnTo>
                      <a:pt x="12176" y="12809"/>
                    </a:lnTo>
                    <a:cubicBezTo>
                      <a:pt x="12286" y="12843"/>
                      <a:pt x="12401" y="12860"/>
                      <a:pt x="12515" y="12860"/>
                    </a:cubicBezTo>
                    <a:cubicBezTo>
                      <a:pt x="12851" y="12860"/>
                      <a:pt x="13186" y="12716"/>
                      <a:pt x="13410" y="12442"/>
                    </a:cubicBezTo>
                    <a:cubicBezTo>
                      <a:pt x="13419" y="12431"/>
                      <a:pt x="13428" y="12425"/>
                      <a:pt x="13437" y="12425"/>
                    </a:cubicBezTo>
                    <a:cubicBezTo>
                      <a:pt x="13937" y="12425"/>
                      <a:pt x="15521" y="28827"/>
                      <a:pt x="16012" y="32757"/>
                    </a:cubicBezTo>
                    <a:cubicBezTo>
                      <a:pt x="16479" y="36760"/>
                      <a:pt x="15378" y="37861"/>
                      <a:pt x="15011" y="40362"/>
                    </a:cubicBezTo>
                    <a:cubicBezTo>
                      <a:pt x="14645" y="42864"/>
                      <a:pt x="13811" y="50970"/>
                      <a:pt x="13811" y="51971"/>
                    </a:cubicBezTo>
                    <a:cubicBezTo>
                      <a:pt x="13811" y="52971"/>
                      <a:pt x="12710" y="56207"/>
                      <a:pt x="13177" y="56807"/>
                    </a:cubicBezTo>
                    <a:cubicBezTo>
                      <a:pt x="13677" y="57441"/>
                      <a:pt x="14711" y="57341"/>
                      <a:pt x="15145" y="57475"/>
                    </a:cubicBezTo>
                    <a:cubicBezTo>
                      <a:pt x="15438" y="57552"/>
                      <a:pt x="15717" y="57583"/>
                      <a:pt x="15979" y="57583"/>
                    </a:cubicBezTo>
                    <a:cubicBezTo>
                      <a:pt x="16847" y="57583"/>
                      <a:pt x="17521" y="57244"/>
                      <a:pt x="17880" y="57141"/>
                    </a:cubicBezTo>
                    <a:cubicBezTo>
                      <a:pt x="18381" y="57008"/>
                      <a:pt x="18781" y="55206"/>
                      <a:pt x="18781" y="55206"/>
                    </a:cubicBezTo>
                    <a:cubicBezTo>
                      <a:pt x="18781" y="55206"/>
                      <a:pt x="22717" y="44098"/>
                      <a:pt x="23451" y="39495"/>
                    </a:cubicBezTo>
                    <a:cubicBezTo>
                      <a:pt x="24185" y="34858"/>
                      <a:pt x="25419" y="26319"/>
                      <a:pt x="25185" y="21082"/>
                    </a:cubicBezTo>
                    <a:cubicBezTo>
                      <a:pt x="24919" y="15845"/>
                      <a:pt x="23451" y="5237"/>
                      <a:pt x="23451" y="5237"/>
                    </a:cubicBezTo>
                    <a:lnTo>
                      <a:pt x="23084" y="2102"/>
                    </a:lnTo>
                    <a:lnTo>
                      <a:pt x="2703" y="0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9">
                <a:extLst>
                  <a:ext uri="{FF2B5EF4-FFF2-40B4-BE49-F238E27FC236}">
                    <a16:creationId xmlns:a16="http://schemas.microsoft.com/office/drawing/2014/main" id="{B5111147-D035-F36F-62A5-BB897874556E}"/>
                  </a:ext>
                </a:extLst>
              </p:cNvPr>
              <p:cNvSpPr/>
              <p:nvPr/>
            </p:nvSpPr>
            <p:spPr>
              <a:xfrm>
                <a:off x="5731709" y="2949381"/>
                <a:ext cx="57176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5105" fill="none" extrusionOk="0">
                    <a:moveTo>
                      <a:pt x="234" y="1"/>
                    </a:moveTo>
                    <a:cubicBezTo>
                      <a:pt x="234" y="1"/>
                      <a:pt x="1" y="3103"/>
                      <a:pt x="2002" y="510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9">
                <a:extLst>
                  <a:ext uri="{FF2B5EF4-FFF2-40B4-BE49-F238E27FC236}">
                    <a16:creationId xmlns:a16="http://schemas.microsoft.com/office/drawing/2014/main" id="{818EBC52-308E-A5DC-64C3-F86C756DAD42}"/>
                  </a:ext>
                </a:extLst>
              </p:cNvPr>
              <p:cNvSpPr/>
              <p:nvPr/>
            </p:nvSpPr>
            <p:spPr>
              <a:xfrm>
                <a:off x="5742185" y="3075094"/>
                <a:ext cx="74303" cy="6382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236" fill="none" extrusionOk="0">
                    <a:moveTo>
                      <a:pt x="1" y="0"/>
                    </a:moveTo>
                    <a:cubicBezTo>
                      <a:pt x="1" y="0"/>
                      <a:pt x="1168" y="2002"/>
                      <a:pt x="2602" y="2235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9">
                <a:extLst>
                  <a:ext uri="{FF2B5EF4-FFF2-40B4-BE49-F238E27FC236}">
                    <a16:creationId xmlns:a16="http://schemas.microsoft.com/office/drawing/2014/main" id="{CDA7C564-2315-C1CC-28E4-41681D1AEA51}"/>
                  </a:ext>
                </a:extLst>
              </p:cNvPr>
              <p:cNvSpPr/>
              <p:nvPr/>
            </p:nvSpPr>
            <p:spPr>
              <a:xfrm>
                <a:off x="5944055" y="4035833"/>
                <a:ext cx="95226" cy="319961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11209" fill="none" extrusionOk="0">
                    <a:moveTo>
                      <a:pt x="2369" y="1"/>
                    </a:moveTo>
                    <a:cubicBezTo>
                      <a:pt x="2369" y="1"/>
                      <a:pt x="701" y="3970"/>
                      <a:pt x="501" y="6172"/>
                    </a:cubicBezTo>
                    <a:cubicBezTo>
                      <a:pt x="267" y="8340"/>
                      <a:pt x="2369" y="7473"/>
                      <a:pt x="2869" y="8940"/>
                    </a:cubicBezTo>
                    <a:cubicBezTo>
                      <a:pt x="3336" y="10375"/>
                      <a:pt x="0" y="10275"/>
                      <a:pt x="601" y="10608"/>
                    </a:cubicBezTo>
                    <a:cubicBezTo>
                      <a:pt x="1201" y="10975"/>
                      <a:pt x="2969" y="11209"/>
                      <a:pt x="2969" y="11209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9">
                <a:extLst>
                  <a:ext uri="{FF2B5EF4-FFF2-40B4-BE49-F238E27FC236}">
                    <a16:creationId xmlns:a16="http://schemas.microsoft.com/office/drawing/2014/main" id="{94AAADB2-0871-349D-3BFA-A4268D421E63}"/>
                  </a:ext>
                </a:extLst>
              </p:cNvPr>
              <p:cNvSpPr/>
              <p:nvPr/>
            </p:nvSpPr>
            <p:spPr>
              <a:xfrm>
                <a:off x="6104021" y="3504525"/>
                <a:ext cx="154286" cy="814132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28521" fill="none" extrusionOk="0">
                    <a:moveTo>
                      <a:pt x="0" y="28521"/>
                    </a:moveTo>
                    <a:cubicBezTo>
                      <a:pt x="334" y="28387"/>
                      <a:pt x="4370" y="27687"/>
                      <a:pt x="3903" y="25485"/>
                    </a:cubicBezTo>
                    <a:cubicBezTo>
                      <a:pt x="3403" y="23317"/>
                      <a:pt x="1034" y="23217"/>
                      <a:pt x="1401" y="20682"/>
                    </a:cubicBezTo>
                    <a:cubicBezTo>
                      <a:pt x="1735" y="18147"/>
                      <a:pt x="5404" y="12576"/>
                      <a:pt x="5404" y="11008"/>
                    </a:cubicBezTo>
                    <a:cubicBezTo>
                      <a:pt x="5404" y="9440"/>
                      <a:pt x="2802" y="3603"/>
                      <a:pt x="25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9">
                <a:extLst>
                  <a:ext uri="{FF2B5EF4-FFF2-40B4-BE49-F238E27FC236}">
                    <a16:creationId xmlns:a16="http://schemas.microsoft.com/office/drawing/2014/main" id="{338B0CF6-1BA3-D225-FE77-4027828CDC73}"/>
                  </a:ext>
                </a:extLst>
              </p:cNvPr>
              <p:cNvSpPr/>
              <p:nvPr/>
            </p:nvSpPr>
            <p:spPr>
              <a:xfrm>
                <a:off x="6170674" y="2942731"/>
                <a:ext cx="100964" cy="145722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5105" fill="none" extrusionOk="0">
                    <a:moveTo>
                      <a:pt x="3436" y="0"/>
                    </a:moveTo>
                    <a:cubicBezTo>
                      <a:pt x="3436" y="0"/>
                      <a:pt x="701" y="3903"/>
                      <a:pt x="367" y="4504"/>
                    </a:cubicBezTo>
                    <a:cubicBezTo>
                      <a:pt x="0" y="5104"/>
                      <a:pt x="3536" y="1902"/>
                      <a:pt x="3536" y="1902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9">
                <a:extLst>
                  <a:ext uri="{FF2B5EF4-FFF2-40B4-BE49-F238E27FC236}">
                    <a16:creationId xmlns:a16="http://schemas.microsoft.com/office/drawing/2014/main" id="{F8102C1B-49C9-6B50-2975-29569F4EC0E0}"/>
                  </a:ext>
                </a:extLst>
              </p:cNvPr>
              <p:cNvSpPr/>
              <p:nvPr/>
            </p:nvSpPr>
            <p:spPr>
              <a:xfrm>
                <a:off x="6064972" y="2903681"/>
                <a:ext cx="8592" cy="191423"/>
              </a:xfrm>
              <a:custGeom>
                <a:avLst/>
                <a:gdLst/>
                <a:ahLst/>
                <a:cxnLst/>
                <a:rect l="l" t="t" r="r" b="b"/>
                <a:pathLst>
                  <a:path w="301" h="6706" fill="none" extrusionOk="0">
                    <a:moveTo>
                      <a:pt x="1" y="1"/>
                    </a:moveTo>
                    <a:cubicBezTo>
                      <a:pt x="1" y="1"/>
                      <a:pt x="301" y="2836"/>
                      <a:pt x="301" y="3437"/>
                    </a:cubicBezTo>
                    <a:lnTo>
                      <a:pt x="301" y="6706"/>
                    </a:ln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9">
                <a:extLst>
                  <a:ext uri="{FF2B5EF4-FFF2-40B4-BE49-F238E27FC236}">
                    <a16:creationId xmlns:a16="http://schemas.microsoft.com/office/drawing/2014/main" id="{6F78BF67-7A8D-6C7C-4F44-594D09EC32B8}"/>
                  </a:ext>
                </a:extLst>
              </p:cNvPr>
              <p:cNvSpPr/>
              <p:nvPr/>
            </p:nvSpPr>
            <p:spPr>
              <a:xfrm>
                <a:off x="6073535" y="2926545"/>
                <a:ext cx="53351" cy="118091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4137" fill="none" extrusionOk="0">
                    <a:moveTo>
                      <a:pt x="1" y="4137"/>
                    </a:moveTo>
                    <a:cubicBezTo>
                      <a:pt x="1" y="4137"/>
                      <a:pt x="1302" y="3937"/>
                      <a:pt x="1569" y="2936"/>
                    </a:cubicBezTo>
                    <a:cubicBezTo>
                      <a:pt x="1869" y="1968"/>
                      <a:pt x="1769" y="0"/>
                      <a:pt x="1769" y="0"/>
                    </a:cubicBezTo>
                  </a:path>
                </a:pathLst>
              </a:custGeom>
              <a:noFill/>
              <a:ln w="500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9">
                <a:extLst>
                  <a:ext uri="{FF2B5EF4-FFF2-40B4-BE49-F238E27FC236}">
                    <a16:creationId xmlns:a16="http://schemas.microsoft.com/office/drawing/2014/main" id="{6F7925DB-E984-7FA6-EA9E-CE3105F1EA06}"/>
                  </a:ext>
                </a:extLst>
              </p:cNvPr>
              <p:cNvSpPr/>
              <p:nvPr/>
            </p:nvSpPr>
            <p:spPr>
              <a:xfrm>
                <a:off x="5389883" y="1688206"/>
                <a:ext cx="1477803" cy="1202116"/>
              </a:xfrm>
              <a:custGeom>
                <a:avLst/>
                <a:gdLst/>
                <a:ahLst/>
                <a:cxnLst/>
                <a:rect l="l" t="t" r="r" b="b"/>
                <a:pathLst>
                  <a:path w="51771" h="42113" extrusionOk="0">
                    <a:moveTo>
                      <a:pt x="12709" y="21166"/>
                    </a:moveTo>
                    <a:cubicBezTo>
                      <a:pt x="12910" y="26003"/>
                      <a:pt x="13043" y="31307"/>
                      <a:pt x="12910" y="32074"/>
                    </a:cubicBezTo>
                    <a:cubicBezTo>
                      <a:pt x="12776" y="33375"/>
                      <a:pt x="12810" y="34676"/>
                      <a:pt x="12976" y="35977"/>
                    </a:cubicBezTo>
                    <a:cubicBezTo>
                      <a:pt x="12176" y="34843"/>
                      <a:pt x="9207" y="30740"/>
                      <a:pt x="8807" y="29039"/>
                    </a:cubicBezTo>
                    <a:cubicBezTo>
                      <a:pt x="8306" y="27071"/>
                      <a:pt x="8073" y="26370"/>
                      <a:pt x="8073" y="26370"/>
                    </a:cubicBezTo>
                    <a:cubicBezTo>
                      <a:pt x="8073" y="26370"/>
                      <a:pt x="11208" y="22968"/>
                      <a:pt x="12709" y="21166"/>
                    </a:cubicBezTo>
                    <a:close/>
                    <a:moveTo>
                      <a:pt x="45791" y="0"/>
                    </a:moveTo>
                    <a:cubicBezTo>
                      <a:pt x="45552" y="0"/>
                      <a:pt x="45366" y="51"/>
                      <a:pt x="45366" y="51"/>
                    </a:cubicBezTo>
                    <a:cubicBezTo>
                      <a:pt x="45366" y="51"/>
                      <a:pt x="42431" y="1786"/>
                      <a:pt x="42431" y="2153"/>
                    </a:cubicBezTo>
                    <a:cubicBezTo>
                      <a:pt x="42431" y="2520"/>
                      <a:pt x="43798" y="11560"/>
                      <a:pt x="44032" y="13161"/>
                    </a:cubicBezTo>
                    <a:cubicBezTo>
                      <a:pt x="44165" y="14095"/>
                      <a:pt x="44265" y="15029"/>
                      <a:pt x="44265" y="15963"/>
                    </a:cubicBezTo>
                    <a:cubicBezTo>
                      <a:pt x="44265" y="15963"/>
                      <a:pt x="39128" y="10459"/>
                      <a:pt x="37794" y="9125"/>
                    </a:cubicBezTo>
                    <a:cubicBezTo>
                      <a:pt x="36760" y="8090"/>
                      <a:pt x="35959" y="7190"/>
                      <a:pt x="35092" y="6689"/>
                    </a:cubicBezTo>
                    <a:cubicBezTo>
                      <a:pt x="34625" y="6256"/>
                      <a:pt x="33791" y="6122"/>
                      <a:pt x="32524" y="5689"/>
                    </a:cubicBezTo>
                    <a:cubicBezTo>
                      <a:pt x="30385" y="4976"/>
                      <a:pt x="28151" y="3350"/>
                      <a:pt x="25548" y="3350"/>
                    </a:cubicBezTo>
                    <a:cubicBezTo>
                      <a:pt x="25472" y="3350"/>
                      <a:pt x="25395" y="3351"/>
                      <a:pt x="25318" y="3354"/>
                    </a:cubicBezTo>
                    <a:cubicBezTo>
                      <a:pt x="23551" y="3487"/>
                      <a:pt x="21816" y="3887"/>
                      <a:pt x="20181" y="4588"/>
                    </a:cubicBezTo>
                    <a:cubicBezTo>
                      <a:pt x="20181" y="4588"/>
                      <a:pt x="16279" y="6423"/>
                      <a:pt x="13577" y="7657"/>
                    </a:cubicBezTo>
                    <a:cubicBezTo>
                      <a:pt x="13277" y="7790"/>
                      <a:pt x="12976" y="7957"/>
                      <a:pt x="12676" y="8157"/>
                    </a:cubicBezTo>
                    <a:cubicBezTo>
                      <a:pt x="12653" y="8155"/>
                      <a:pt x="12629" y="8154"/>
                      <a:pt x="12603" y="8154"/>
                    </a:cubicBezTo>
                    <a:cubicBezTo>
                      <a:pt x="12143" y="8154"/>
                      <a:pt x="11254" y="8481"/>
                      <a:pt x="10274" y="10692"/>
                    </a:cubicBezTo>
                    <a:cubicBezTo>
                      <a:pt x="8807" y="13995"/>
                      <a:pt x="2202" y="22701"/>
                      <a:pt x="1101" y="25736"/>
                    </a:cubicBezTo>
                    <a:cubicBezTo>
                      <a:pt x="0" y="28805"/>
                      <a:pt x="2335" y="31874"/>
                      <a:pt x="4904" y="34309"/>
                    </a:cubicBezTo>
                    <a:cubicBezTo>
                      <a:pt x="6739" y="36144"/>
                      <a:pt x="8506" y="38045"/>
                      <a:pt x="10141" y="40047"/>
                    </a:cubicBezTo>
                    <a:lnTo>
                      <a:pt x="13076" y="36477"/>
                    </a:lnTo>
                    <a:cubicBezTo>
                      <a:pt x="13143" y="37245"/>
                      <a:pt x="13277" y="38045"/>
                      <a:pt x="13477" y="38846"/>
                    </a:cubicBezTo>
                    <a:cubicBezTo>
                      <a:pt x="13844" y="40047"/>
                      <a:pt x="15078" y="41414"/>
                      <a:pt x="19981" y="41748"/>
                    </a:cubicBezTo>
                    <a:cubicBezTo>
                      <a:pt x="22042" y="41903"/>
                      <a:pt x="25201" y="42112"/>
                      <a:pt x="28132" y="42112"/>
                    </a:cubicBezTo>
                    <a:cubicBezTo>
                      <a:pt x="32130" y="42112"/>
                      <a:pt x="35704" y="41724"/>
                      <a:pt x="35492" y="40280"/>
                    </a:cubicBezTo>
                    <a:cubicBezTo>
                      <a:pt x="34992" y="36744"/>
                      <a:pt x="35259" y="25370"/>
                      <a:pt x="35025" y="22301"/>
                    </a:cubicBezTo>
                    <a:cubicBezTo>
                      <a:pt x="34925" y="20333"/>
                      <a:pt x="34992" y="18398"/>
                      <a:pt x="35125" y="16430"/>
                    </a:cubicBezTo>
                    <a:cubicBezTo>
                      <a:pt x="35693" y="17130"/>
                      <a:pt x="36793" y="18465"/>
                      <a:pt x="37561" y="18998"/>
                    </a:cubicBezTo>
                    <a:cubicBezTo>
                      <a:pt x="38661" y="19732"/>
                      <a:pt x="43331" y="23168"/>
                      <a:pt x="45166" y="23902"/>
                    </a:cubicBezTo>
                    <a:cubicBezTo>
                      <a:pt x="45521" y="24044"/>
                      <a:pt x="45904" y="24112"/>
                      <a:pt x="46299" y="24112"/>
                    </a:cubicBezTo>
                    <a:cubicBezTo>
                      <a:pt x="47941" y="24112"/>
                      <a:pt x="49782" y="22930"/>
                      <a:pt x="50670" y="20966"/>
                    </a:cubicBezTo>
                    <a:cubicBezTo>
                      <a:pt x="51771" y="18531"/>
                      <a:pt x="50136" y="13027"/>
                      <a:pt x="48668" y="8758"/>
                    </a:cubicBezTo>
                    <a:cubicBezTo>
                      <a:pt x="47201" y="4455"/>
                      <a:pt x="46967" y="2153"/>
                      <a:pt x="46834" y="919"/>
                    </a:cubicBezTo>
                    <a:cubicBezTo>
                      <a:pt x="46750" y="145"/>
                      <a:pt x="46194" y="0"/>
                      <a:pt x="457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9">
                <a:extLst>
                  <a:ext uri="{FF2B5EF4-FFF2-40B4-BE49-F238E27FC236}">
                    <a16:creationId xmlns:a16="http://schemas.microsoft.com/office/drawing/2014/main" id="{D491A265-F8FA-FD1F-1225-C7A622861FDA}"/>
                  </a:ext>
                </a:extLst>
              </p:cNvPr>
              <p:cNvSpPr/>
              <p:nvPr/>
            </p:nvSpPr>
            <p:spPr>
              <a:xfrm>
                <a:off x="5795507" y="2173357"/>
                <a:ext cx="58118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671" fill="none" extrusionOk="0">
                    <a:moveTo>
                      <a:pt x="1" y="3670"/>
                    </a:moveTo>
                    <a:cubicBezTo>
                      <a:pt x="768" y="2503"/>
                      <a:pt x="1468" y="1268"/>
                      <a:pt x="2035" y="1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9">
                <a:extLst>
                  <a:ext uri="{FF2B5EF4-FFF2-40B4-BE49-F238E27FC236}">
                    <a16:creationId xmlns:a16="http://schemas.microsoft.com/office/drawing/2014/main" id="{85AA0CB2-49CB-DA7D-B9F2-F646D98F3986}"/>
                  </a:ext>
                </a:extLst>
              </p:cNvPr>
              <p:cNvSpPr/>
              <p:nvPr/>
            </p:nvSpPr>
            <p:spPr>
              <a:xfrm>
                <a:off x="5849771" y="2182891"/>
                <a:ext cx="34311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35" fill="none" extrusionOk="0">
                    <a:moveTo>
                      <a:pt x="1202" y="0"/>
                    </a:moveTo>
                    <a:cubicBezTo>
                      <a:pt x="902" y="601"/>
                      <a:pt x="501" y="1135"/>
                      <a:pt x="1" y="1535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9">
                <a:extLst>
                  <a:ext uri="{FF2B5EF4-FFF2-40B4-BE49-F238E27FC236}">
                    <a16:creationId xmlns:a16="http://schemas.microsoft.com/office/drawing/2014/main" id="{1B2473B9-BBA1-D0AD-AA63-8E5E58A4223F}"/>
                  </a:ext>
                </a:extLst>
              </p:cNvPr>
              <p:cNvSpPr/>
              <p:nvPr/>
            </p:nvSpPr>
            <p:spPr>
              <a:xfrm>
                <a:off x="6653427" y="2143842"/>
                <a:ext cx="47642" cy="106673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3737" fill="none" extrusionOk="0">
                    <a:moveTo>
                      <a:pt x="0" y="1"/>
                    </a:moveTo>
                    <a:cubicBezTo>
                      <a:pt x="34" y="1435"/>
                      <a:pt x="634" y="2769"/>
                      <a:pt x="1668" y="37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9">
                <a:extLst>
                  <a:ext uri="{FF2B5EF4-FFF2-40B4-BE49-F238E27FC236}">
                    <a16:creationId xmlns:a16="http://schemas.microsoft.com/office/drawing/2014/main" id="{FA930054-3942-18A2-AC3D-C211A209DECD}"/>
                  </a:ext>
                </a:extLst>
              </p:cNvPr>
              <p:cNvSpPr/>
              <p:nvPr/>
            </p:nvSpPr>
            <p:spPr>
              <a:xfrm>
                <a:off x="6663903" y="2200018"/>
                <a:ext cx="23835" cy="9145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04" fill="none" extrusionOk="0">
                    <a:moveTo>
                      <a:pt x="100" y="1"/>
                    </a:moveTo>
                    <a:cubicBezTo>
                      <a:pt x="0" y="1102"/>
                      <a:pt x="267" y="2236"/>
                      <a:pt x="834" y="3203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9">
                <a:extLst>
                  <a:ext uri="{FF2B5EF4-FFF2-40B4-BE49-F238E27FC236}">
                    <a16:creationId xmlns:a16="http://schemas.microsoft.com/office/drawing/2014/main" id="{6DA1B19F-E87A-80C1-B0C0-E1B6B6F855B2}"/>
                  </a:ext>
                </a:extLst>
              </p:cNvPr>
              <p:cNvSpPr/>
              <p:nvPr/>
            </p:nvSpPr>
            <p:spPr>
              <a:xfrm>
                <a:off x="5530809" y="2416161"/>
                <a:ext cx="89517" cy="24806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869" fill="none" extrusionOk="0">
                    <a:moveTo>
                      <a:pt x="3136" y="868"/>
                    </a:moveTo>
                    <a:cubicBezTo>
                      <a:pt x="3136" y="868"/>
                      <a:pt x="2235" y="1"/>
                      <a:pt x="0" y="368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9">
                <a:extLst>
                  <a:ext uri="{FF2B5EF4-FFF2-40B4-BE49-F238E27FC236}">
                    <a16:creationId xmlns:a16="http://schemas.microsoft.com/office/drawing/2014/main" id="{62D0351F-FB4E-F27C-F307-A4BDECB9F1C8}"/>
                  </a:ext>
                </a:extLst>
              </p:cNvPr>
              <p:cNvSpPr/>
              <p:nvPr/>
            </p:nvSpPr>
            <p:spPr>
              <a:xfrm>
                <a:off x="5495585" y="2384761"/>
                <a:ext cx="84750" cy="2763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68" fill="none" extrusionOk="0">
                    <a:moveTo>
                      <a:pt x="0" y="968"/>
                    </a:moveTo>
                    <a:cubicBezTo>
                      <a:pt x="0" y="968"/>
                      <a:pt x="634" y="0"/>
                      <a:pt x="2969" y="734"/>
                    </a:cubicBez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9">
                <a:extLst>
                  <a:ext uri="{FF2B5EF4-FFF2-40B4-BE49-F238E27FC236}">
                    <a16:creationId xmlns:a16="http://schemas.microsoft.com/office/drawing/2014/main" id="{6619633D-4B7C-469F-9032-A5EBE694FBEC}"/>
                  </a:ext>
                </a:extLst>
              </p:cNvPr>
              <p:cNvSpPr/>
              <p:nvPr/>
            </p:nvSpPr>
            <p:spPr>
              <a:xfrm>
                <a:off x="6393468" y="2050528"/>
                <a:ext cx="143810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5038" h="3671" fill="none" extrusionOk="0">
                    <a:moveTo>
                      <a:pt x="2569" y="1"/>
                    </a:moveTo>
                    <a:cubicBezTo>
                      <a:pt x="2102" y="101"/>
                      <a:pt x="1" y="3670"/>
                      <a:pt x="1" y="3670"/>
                    </a:cubicBezTo>
                    <a:lnTo>
                      <a:pt x="5038" y="2336"/>
                    </a:lnTo>
                  </a:path>
                </a:pathLst>
              </a:custGeom>
              <a:noFill/>
              <a:ln w="75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9">
                <a:extLst>
                  <a:ext uri="{FF2B5EF4-FFF2-40B4-BE49-F238E27FC236}">
                    <a16:creationId xmlns:a16="http://schemas.microsoft.com/office/drawing/2014/main" id="{8826A885-31AF-757E-EB6B-EF1639E2E14C}"/>
                  </a:ext>
                </a:extLst>
              </p:cNvPr>
              <p:cNvSpPr/>
              <p:nvPr/>
            </p:nvSpPr>
            <p:spPr>
              <a:xfrm>
                <a:off x="6013134" y="1862388"/>
                <a:ext cx="208036" cy="142754"/>
              </a:xfrm>
              <a:custGeom>
                <a:avLst/>
                <a:gdLst/>
                <a:ahLst/>
                <a:cxnLst/>
                <a:rect l="l" t="t" r="r" b="b"/>
                <a:pathLst>
                  <a:path w="7288" h="5001" extrusionOk="0">
                    <a:moveTo>
                      <a:pt x="5480" y="1"/>
                    </a:moveTo>
                    <a:cubicBezTo>
                      <a:pt x="3395" y="1"/>
                      <a:pt x="1" y="1383"/>
                      <a:pt x="1383" y="4123"/>
                    </a:cubicBezTo>
                    <a:cubicBezTo>
                      <a:pt x="1383" y="4123"/>
                      <a:pt x="2013" y="5000"/>
                      <a:pt x="3420" y="5000"/>
                    </a:cubicBezTo>
                    <a:cubicBezTo>
                      <a:pt x="3726" y="5000"/>
                      <a:pt x="4070" y="4959"/>
                      <a:pt x="4452" y="4857"/>
                    </a:cubicBezTo>
                    <a:cubicBezTo>
                      <a:pt x="6587" y="4257"/>
                      <a:pt x="7287" y="2022"/>
                      <a:pt x="6954" y="587"/>
                    </a:cubicBezTo>
                    <a:cubicBezTo>
                      <a:pt x="6863" y="196"/>
                      <a:pt x="6264" y="1"/>
                      <a:pt x="54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9">
                <a:extLst>
                  <a:ext uri="{FF2B5EF4-FFF2-40B4-BE49-F238E27FC236}">
                    <a16:creationId xmlns:a16="http://schemas.microsoft.com/office/drawing/2014/main" id="{21619538-C526-3179-A2AF-B073198829A5}"/>
                  </a:ext>
                </a:extLst>
              </p:cNvPr>
              <p:cNvSpPr/>
              <p:nvPr/>
            </p:nvSpPr>
            <p:spPr>
              <a:xfrm>
                <a:off x="5943085" y="1732594"/>
                <a:ext cx="334262" cy="288447"/>
              </a:xfrm>
              <a:custGeom>
                <a:avLst/>
                <a:gdLst/>
                <a:ahLst/>
                <a:cxnLst/>
                <a:rect l="l" t="t" r="r" b="b"/>
                <a:pathLst>
                  <a:path w="11710" h="10105" extrusionOk="0">
                    <a:moveTo>
                      <a:pt x="4154" y="1"/>
                    </a:moveTo>
                    <a:cubicBezTo>
                      <a:pt x="3219" y="1"/>
                      <a:pt x="2352" y="179"/>
                      <a:pt x="1802" y="598"/>
                    </a:cubicBezTo>
                    <a:cubicBezTo>
                      <a:pt x="1802" y="598"/>
                      <a:pt x="368" y="1532"/>
                      <a:pt x="201" y="2399"/>
                    </a:cubicBezTo>
                    <a:cubicBezTo>
                      <a:pt x="1" y="3266"/>
                      <a:pt x="468" y="6002"/>
                      <a:pt x="868" y="6969"/>
                    </a:cubicBezTo>
                    <a:cubicBezTo>
                      <a:pt x="1235" y="7903"/>
                      <a:pt x="2469" y="10105"/>
                      <a:pt x="2469" y="10105"/>
                    </a:cubicBezTo>
                    <a:cubicBezTo>
                      <a:pt x="2469" y="10105"/>
                      <a:pt x="6772" y="7636"/>
                      <a:pt x="7073" y="7436"/>
                    </a:cubicBezTo>
                    <a:cubicBezTo>
                      <a:pt x="7089" y="7425"/>
                      <a:pt x="7114" y="7420"/>
                      <a:pt x="7146" y="7420"/>
                    </a:cubicBezTo>
                    <a:cubicBezTo>
                      <a:pt x="7652" y="7420"/>
                      <a:pt x="9996" y="8705"/>
                      <a:pt x="10872" y="8705"/>
                    </a:cubicBezTo>
                    <a:cubicBezTo>
                      <a:pt x="10954" y="8705"/>
                      <a:pt x="11022" y="8694"/>
                      <a:pt x="11075" y="8670"/>
                    </a:cubicBezTo>
                    <a:cubicBezTo>
                      <a:pt x="11709" y="8403"/>
                      <a:pt x="9441" y="2599"/>
                      <a:pt x="8407" y="1365"/>
                    </a:cubicBezTo>
                    <a:cubicBezTo>
                      <a:pt x="7722" y="573"/>
                      <a:pt x="5829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9">
                <a:extLst>
                  <a:ext uri="{FF2B5EF4-FFF2-40B4-BE49-F238E27FC236}">
                    <a16:creationId xmlns:a16="http://schemas.microsoft.com/office/drawing/2014/main" id="{645154E8-E059-A432-0C7D-37C39284BD98}"/>
                  </a:ext>
                </a:extLst>
              </p:cNvPr>
              <p:cNvSpPr/>
              <p:nvPr/>
            </p:nvSpPr>
            <p:spPr>
              <a:xfrm>
                <a:off x="5972600" y="1659176"/>
                <a:ext cx="201899" cy="292072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0232" extrusionOk="0">
                    <a:moveTo>
                      <a:pt x="1" y="1"/>
                    </a:moveTo>
                    <a:cubicBezTo>
                      <a:pt x="1" y="1"/>
                      <a:pt x="101" y="1535"/>
                      <a:pt x="301" y="3804"/>
                    </a:cubicBezTo>
                    <a:cubicBezTo>
                      <a:pt x="468" y="6105"/>
                      <a:pt x="1269" y="7907"/>
                      <a:pt x="2503" y="8941"/>
                    </a:cubicBezTo>
                    <a:cubicBezTo>
                      <a:pt x="3428" y="9719"/>
                      <a:pt x="4619" y="10232"/>
                      <a:pt x="5390" y="10232"/>
                    </a:cubicBezTo>
                    <a:cubicBezTo>
                      <a:pt x="5675" y="10232"/>
                      <a:pt x="5903" y="10161"/>
                      <a:pt x="6039" y="10008"/>
                    </a:cubicBezTo>
                    <a:cubicBezTo>
                      <a:pt x="6506" y="9441"/>
                      <a:pt x="7073" y="7039"/>
                      <a:pt x="6873" y="5638"/>
                    </a:cubicBezTo>
                    <a:cubicBezTo>
                      <a:pt x="6639" y="4204"/>
                      <a:pt x="6372" y="1168"/>
                      <a:pt x="6372" y="116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9">
                <a:extLst>
                  <a:ext uri="{FF2B5EF4-FFF2-40B4-BE49-F238E27FC236}">
                    <a16:creationId xmlns:a16="http://schemas.microsoft.com/office/drawing/2014/main" id="{5310BF21-B611-F8A8-DABC-600C486CE543}"/>
                  </a:ext>
                </a:extLst>
              </p:cNvPr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9">
                <a:extLst>
                  <a:ext uri="{FF2B5EF4-FFF2-40B4-BE49-F238E27FC236}">
                    <a16:creationId xmlns:a16="http://schemas.microsoft.com/office/drawing/2014/main" id="{81B0D129-E4F1-27ED-CE51-12CCA18B23B3}"/>
                  </a:ext>
                </a:extLst>
              </p:cNvPr>
              <p:cNvSpPr/>
              <p:nvPr/>
            </p:nvSpPr>
            <p:spPr>
              <a:xfrm>
                <a:off x="5856451" y="1574426"/>
                <a:ext cx="78099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3251" extrusionOk="0">
                    <a:moveTo>
                      <a:pt x="776" y="0"/>
                    </a:moveTo>
                    <a:cubicBezTo>
                      <a:pt x="550" y="0"/>
                      <a:pt x="358" y="130"/>
                      <a:pt x="267" y="502"/>
                    </a:cubicBezTo>
                    <a:cubicBezTo>
                      <a:pt x="0" y="1599"/>
                      <a:pt x="894" y="3251"/>
                      <a:pt x="2222" y="3251"/>
                    </a:cubicBezTo>
                    <a:cubicBezTo>
                      <a:pt x="2387" y="3251"/>
                      <a:pt x="2559" y="3225"/>
                      <a:pt x="2736" y="3170"/>
                    </a:cubicBezTo>
                    <a:lnTo>
                      <a:pt x="2736" y="2036"/>
                    </a:lnTo>
                    <a:lnTo>
                      <a:pt x="2002" y="702"/>
                    </a:lnTo>
                    <a:cubicBezTo>
                      <a:pt x="2002" y="702"/>
                      <a:pt x="1301" y="0"/>
                      <a:pt x="7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9">
                <a:extLst>
                  <a:ext uri="{FF2B5EF4-FFF2-40B4-BE49-F238E27FC236}">
                    <a16:creationId xmlns:a16="http://schemas.microsoft.com/office/drawing/2014/main" id="{4D7A3A51-2FC4-8E0B-A17D-B885A9548F52}"/>
                  </a:ext>
                </a:extLst>
              </p:cNvPr>
              <p:cNvSpPr/>
              <p:nvPr/>
            </p:nvSpPr>
            <p:spPr>
              <a:xfrm>
                <a:off x="5834557" y="1261944"/>
                <a:ext cx="415158" cy="507901"/>
              </a:xfrm>
              <a:custGeom>
                <a:avLst/>
                <a:gdLst/>
                <a:ahLst/>
                <a:cxnLst/>
                <a:rect l="l" t="t" r="r" b="b"/>
                <a:pathLst>
                  <a:path w="14544" h="17793" extrusionOk="0">
                    <a:moveTo>
                      <a:pt x="6648" y="1"/>
                    </a:moveTo>
                    <a:cubicBezTo>
                      <a:pt x="5405" y="1"/>
                      <a:pt x="4090" y="363"/>
                      <a:pt x="3036" y="1174"/>
                    </a:cubicBezTo>
                    <a:cubicBezTo>
                      <a:pt x="567" y="3076"/>
                      <a:pt x="0" y="4877"/>
                      <a:pt x="1501" y="9080"/>
                    </a:cubicBezTo>
                    <a:cubicBezTo>
                      <a:pt x="1501" y="9080"/>
                      <a:pt x="3870" y="15451"/>
                      <a:pt x="5971" y="16686"/>
                    </a:cubicBezTo>
                    <a:cubicBezTo>
                      <a:pt x="6932" y="17250"/>
                      <a:pt x="8324" y="17793"/>
                      <a:pt x="9664" y="17793"/>
                    </a:cubicBezTo>
                    <a:cubicBezTo>
                      <a:pt x="11257" y="17793"/>
                      <a:pt x="12776" y="17026"/>
                      <a:pt x="13410" y="14617"/>
                    </a:cubicBezTo>
                    <a:cubicBezTo>
                      <a:pt x="14544" y="10148"/>
                      <a:pt x="11508" y="3643"/>
                      <a:pt x="10441" y="1742"/>
                    </a:cubicBezTo>
                    <a:cubicBezTo>
                      <a:pt x="9848" y="652"/>
                      <a:pt x="8314" y="1"/>
                      <a:pt x="66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9">
                <a:extLst>
                  <a:ext uri="{FF2B5EF4-FFF2-40B4-BE49-F238E27FC236}">
                    <a16:creationId xmlns:a16="http://schemas.microsoft.com/office/drawing/2014/main" id="{A7614253-3830-4FD0-C10A-D0C7C2BAACAB}"/>
                  </a:ext>
                </a:extLst>
              </p:cNvPr>
              <p:cNvSpPr/>
              <p:nvPr/>
            </p:nvSpPr>
            <p:spPr>
              <a:xfrm>
                <a:off x="6084011" y="1466840"/>
                <a:ext cx="38136" cy="6765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370" fill="none" extrusionOk="0">
                    <a:moveTo>
                      <a:pt x="401" y="1"/>
                    </a:moveTo>
                    <a:cubicBezTo>
                      <a:pt x="401" y="1"/>
                      <a:pt x="1335" y="1702"/>
                      <a:pt x="968" y="2069"/>
                    </a:cubicBezTo>
                    <a:cubicBezTo>
                      <a:pt x="701" y="2302"/>
                      <a:pt x="334" y="2369"/>
                      <a:pt x="1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9">
                <a:extLst>
                  <a:ext uri="{FF2B5EF4-FFF2-40B4-BE49-F238E27FC236}">
                    <a16:creationId xmlns:a16="http://schemas.microsoft.com/office/drawing/2014/main" id="{4542FC3B-9A37-8676-00E0-5F524B5F001C}"/>
                  </a:ext>
                </a:extLst>
              </p:cNvPr>
              <p:cNvSpPr/>
              <p:nvPr/>
            </p:nvSpPr>
            <p:spPr>
              <a:xfrm>
                <a:off x="5969746" y="1425906"/>
                <a:ext cx="46700" cy="32399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135" fill="none" extrusionOk="0">
                    <a:moveTo>
                      <a:pt x="1" y="1135"/>
                    </a:moveTo>
                    <a:cubicBezTo>
                      <a:pt x="1" y="1135"/>
                      <a:pt x="201" y="0"/>
                      <a:pt x="1635" y="0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9">
                <a:extLst>
                  <a:ext uri="{FF2B5EF4-FFF2-40B4-BE49-F238E27FC236}">
                    <a16:creationId xmlns:a16="http://schemas.microsoft.com/office/drawing/2014/main" id="{B65E1BE2-C213-5817-5F6B-D643598AFA17}"/>
                  </a:ext>
                </a:extLst>
              </p:cNvPr>
              <p:cNvSpPr/>
              <p:nvPr/>
            </p:nvSpPr>
            <p:spPr>
              <a:xfrm>
                <a:off x="5994523" y="1474461"/>
                <a:ext cx="40962" cy="3051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9" fill="none" extrusionOk="0">
                    <a:moveTo>
                      <a:pt x="0" y="568"/>
                    </a:moveTo>
                    <a:cubicBezTo>
                      <a:pt x="0" y="568"/>
                      <a:pt x="1068" y="1068"/>
                      <a:pt x="1435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9">
                <a:extLst>
                  <a:ext uri="{FF2B5EF4-FFF2-40B4-BE49-F238E27FC236}">
                    <a16:creationId xmlns:a16="http://schemas.microsoft.com/office/drawing/2014/main" id="{03182F62-1DDD-1ADD-D096-27E5A614D857}"/>
                  </a:ext>
                </a:extLst>
              </p:cNvPr>
              <p:cNvSpPr/>
              <p:nvPr/>
            </p:nvSpPr>
            <p:spPr>
              <a:xfrm>
                <a:off x="6124974" y="1452567"/>
                <a:ext cx="40962" cy="30486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068" fill="none" extrusionOk="0">
                    <a:moveTo>
                      <a:pt x="0" y="601"/>
                    </a:moveTo>
                    <a:cubicBezTo>
                      <a:pt x="0" y="601"/>
                      <a:pt x="1034" y="1068"/>
                      <a:pt x="1434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9">
                <a:extLst>
                  <a:ext uri="{FF2B5EF4-FFF2-40B4-BE49-F238E27FC236}">
                    <a16:creationId xmlns:a16="http://schemas.microsoft.com/office/drawing/2014/main" id="{5128825C-0FC9-7A75-9846-DC78AE3908F3}"/>
                  </a:ext>
                </a:extLst>
              </p:cNvPr>
              <p:cNvSpPr/>
              <p:nvPr/>
            </p:nvSpPr>
            <p:spPr>
              <a:xfrm>
                <a:off x="6100196" y="1390682"/>
                <a:ext cx="56205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8" fill="none" extrusionOk="0">
                    <a:moveTo>
                      <a:pt x="1" y="567"/>
                    </a:moveTo>
                    <a:cubicBezTo>
                      <a:pt x="535" y="34"/>
                      <a:pt x="1368" y="0"/>
                      <a:pt x="1969" y="501"/>
                    </a:cubicBezTo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9">
                <a:extLst>
                  <a:ext uri="{FF2B5EF4-FFF2-40B4-BE49-F238E27FC236}">
                    <a16:creationId xmlns:a16="http://schemas.microsoft.com/office/drawing/2014/main" id="{38E4E6B2-407D-5E04-02A7-F25D4F1E1186}"/>
                  </a:ext>
                </a:extLst>
              </p:cNvPr>
              <p:cNvSpPr/>
              <p:nvPr/>
            </p:nvSpPr>
            <p:spPr>
              <a:xfrm>
                <a:off x="5846917" y="1184045"/>
                <a:ext cx="379962" cy="585715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20519" extrusionOk="0">
                    <a:moveTo>
                      <a:pt x="8307" y="1"/>
                    </a:moveTo>
                    <a:cubicBezTo>
                      <a:pt x="7840" y="1"/>
                      <a:pt x="7373" y="67"/>
                      <a:pt x="6939" y="201"/>
                    </a:cubicBezTo>
                    <a:cubicBezTo>
                      <a:pt x="6853" y="195"/>
                      <a:pt x="6770" y="192"/>
                      <a:pt x="6690" y="192"/>
                    </a:cubicBezTo>
                    <a:cubicBezTo>
                      <a:pt x="4904" y="192"/>
                      <a:pt x="4511" y="1570"/>
                      <a:pt x="3170" y="2336"/>
                    </a:cubicBezTo>
                    <a:cubicBezTo>
                      <a:pt x="1802" y="3170"/>
                      <a:pt x="935" y="5538"/>
                      <a:pt x="935" y="5538"/>
                    </a:cubicBezTo>
                    <a:lnTo>
                      <a:pt x="1002" y="5538"/>
                    </a:lnTo>
                    <a:cubicBezTo>
                      <a:pt x="1" y="7006"/>
                      <a:pt x="1" y="8807"/>
                      <a:pt x="1102" y="11809"/>
                    </a:cubicBezTo>
                    <a:cubicBezTo>
                      <a:pt x="1102" y="11809"/>
                      <a:pt x="3470" y="18180"/>
                      <a:pt x="5571" y="19415"/>
                    </a:cubicBezTo>
                    <a:cubicBezTo>
                      <a:pt x="6514" y="19977"/>
                      <a:pt x="7900" y="20519"/>
                      <a:pt x="9236" y="20519"/>
                    </a:cubicBezTo>
                    <a:cubicBezTo>
                      <a:pt x="10833" y="20519"/>
                      <a:pt x="12359" y="19746"/>
                      <a:pt x="12977" y="17313"/>
                    </a:cubicBezTo>
                    <a:cubicBezTo>
                      <a:pt x="13244" y="16112"/>
                      <a:pt x="13310" y="14878"/>
                      <a:pt x="13177" y="13677"/>
                    </a:cubicBezTo>
                    <a:cubicBezTo>
                      <a:pt x="12238" y="13263"/>
                      <a:pt x="10272" y="12461"/>
                      <a:pt x="9130" y="12461"/>
                    </a:cubicBezTo>
                    <a:cubicBezTo>
                      <a:pt x="8892" y="12461"/>
                      <a:pt x="8690" y="12496"/>
                      <a:pt x="8540" y="12576"/>
                    </a:cubicBezTo>
                    <a:cubicBezTo>
                      <a:pt x="7373" y="13143"/>
                      <a:pt x="4437" y="15145"/>
                      <a:pt x="4437" y="16646"/>
                    </a:cubicBezTo>
                    <a:cubicBezTo>
                      <a:pt x="4437" y="16646"/>
                      <a:pt x="2536" y="14077"/>
                      <a:pt x="2536" y="13143"/>
                    </a:cubicBezTo>
                    <a:cubicBezTo>
                      <a:pt x="2536" y="12176"/>
                      <a:pt x="3303" y="11876"/>
                      <a:pt x="2636" y="10675"/>
                    </a:cubicBezTo>
                    <a:cubicBezTo>
                      <a:pt x="1969" y="9441"/>
                      <a:pt x="1002" y="9341"/>
                      <a:pt x="1302" y="7906"/>
                    </a:cubicBezTo>
                    <a:cubicBezTo>
                      <a:pt x="1569" y="6572"/>
                      <a:pt x="4170" y="5171"/>
                      <a:pt x="5471" y="4971"/>
                    </a:cubicBezTo>
                    <a:cubicBezTo>
                      <a:pt x="6272" y="5638"/>
                      <a:pt x="7273" y="6005"/>
                      <a:pt x="8307" y="6005"/>
                    </a:cubicBezTo>
                    <a:cubicBezTo>
                      <a:pt x="10408" y="6005"/>
                      <a:pt x="12109" y="4671"/>
                      <a:pt x="12109" y="3003"/>
                    </a:cubicBezTo>
                    <a:cubicBezTo>
                      <a:pt x="12109" y="1335"/>
                      <a:pt x="10408" y="1"/>
                      <a:pt x="83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9">
                <a:extLst>
                  <a:ext uri="{FF2B5EF4-FFF2-40B4-BE49-F238E27FC236}">
                    <a16:creationId xmlns:a16="http://schemas.microsoft.com/office/drawing/2014/main" id="{3DE665DC-18A6-FCA0-496D-8F8DF44C075D}"/>
                  </a:ext>
                </a:extLst>
              </p:cNvPr>
              <p:cNvSpPr/>
              <p:nvPr/>
            </p:nvSpPr>
            <p:spPr>
              <a:xfrm>
                <a:off x="6070681" y="1571600"/>
                <a:ext cx="86691" cy="57147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2002" fill="none" extrusionOk="0">
                    <a:moveTo>
                      <a:pt x="3036" y="0"/>
                    </a:moveTo>
                    <a:cubicBezTo>
                      <a:pt x="3036" y="0"/>
                      <a:pt x="1635" y="2002"/>
                      <a:pt x="1" y="667"/>
                    </a:cubicBezTo>
                  </a:path>
                </a:pathLst>
              </a:custGeom>
              <a:noFill/>
              <a:ln w="108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9">
                <a:extLst>
                  <a:ext uri="{FF2B5EF4-FFF2-40B4-BE49-F238E27FC236}">
                    <a16:creationId xmlns:a16="http://schemas.microsoft.com/office/drawing/2014/main" id="{E4F51E5F-0D55-861A-407B-000E9DC1FDD9}"/>
                  </a:ext>
                </a:extLst>
              </p:cNvPr>
              <p:cNvSpPr/>
              <p:nvPr/>
            </p:nvSpPr>
            <p:spPr>
              <a:xfrm>
                <a:off x="5679329" y="2722763"/>
                <a:ext cx="213317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6873" extrusionOk="0">
                    <a:moveTo>
                      <a:pt x="3070" y="1"/>
                    </a:moveTo>
                    <a:lnTo>
                      <a:pt x="1" y="3804"/>
                    </a:lnTo>
                    <a:cubicBezTo>
                      <a:pt x="601" y="5505"/>
                      <a:pt x="2436" y="6873"/>
                      <a:pt x="2436" y="6873"/>
                    </a:cubicBezTo>
                    <a:lnTo>
                      <a:pt x="4404" y="3804"/>
                    </a:lnTo>
                    <a:cubicBezTo>
                      <a:pt x="4404" y="3804"/>
                      <a:pt x="5738" y="5038"/>
                      <a:pt x="6372" y="5038"/>
                    </a:cubicBezTo>
                    <a:cubicBezTo>
                      <a:pt x="6973" y="5038"/>
                      <a:pt x="7206" y="4671"/>
                      <a:pt x="7340" y="4071"/>
                    </a:cubicBezTo>
                    <a:cubicBezTo>
                      <a:pt x="7473" y="3437"/>
                      <a:pt x="6105" y="3337"/>
                      <a:pt x="6105" y="3337"/>
                    </a:cubicBezTo>
                    <a:cubicBezTo>
                      <a:pt x="5538" y="2703"/>
                      <a:pt x="5005" y="2036"/>
                      <a:pt x="4538" y="1369"/>
                    </a:cubicBezTo>
                    <a:cubicBezTo>
                      <a:pt x="4104" y="835"/>
                      <a:pt x="3604" y="368"/>
                      <a:pt x="30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9">
                <a:extLst>
                  <a:ext uri="{FF2B5EF4-FFF2-40B4-BE49-F238E27FC236}">
                    <a16:creationId xmlns:a16="http://schemas.microsoft.com/office/drawing/2014/main" id="{DF4CEA7B-642C-83D4-43D3-FDF4906CE700}"/>
                  </a:ext>
                </a:extLst>
              </p:cNvPr>
              <p:cNvSpPr/>
              <p:nvPr/>
            </p:nvSpPr>
            <p:spPr>
              <a:xfrm>
                <a:off x="5566976" y="1099294"/>
                <a:ext cx="1005526" cy="1005555"/>
              </a:xfrm>
              <a:custGeom>
                <a:avLst/>
                <a:gdLst/>
                <a:ahLst/>
                <a:cxnLst/>
                <a:rect l="l" t="t" r="r" b="b"/>
                <a:pathLst>
                  <a:path w="35226" h="35227" fill="none" extrusionOk="0">
                    <a:moveTo>
                      <a:pt x="35226" y="17614"/>
                    </a:moveTo>
                    <a:cubicBezTo>
                      <a:pt x="35226" y="27354"/>
                      <a:pt x="27354" y="35226"/>
                      <a:pt x="17613" y="35226"/>
                    </a:cubicBezTo>
                    <a:cubicBezTo>
                      <a:pt x="7906" y="35226"/>
                      <a:pt x="1" y="27354"/>
                      <a:pt x="1" y="17614"/>
                    </a:cubicBezTo>
                    <a:cubicBezTo>
                      <a:pt x="1" y="7907"/>
                      <a:pt x="7906" y="1"/>
                      <a:pt x="17613" y="1"/>
                    </a:cubicBezTo>
                    <a:cubicBezTo>
                      <a:pt x="27354" y="1"/>
                      <a:pt x="35226" y="7907"/>
                      <a:pt x="35226" y="17614"/>
                    </a:cubicBezTo>
                    <a:close/>
                  </a:path>
                </a:pathLst>
              </a:custGeom>
              <a:noFill/>
              <a:ln w="2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9">
                <a:extLst>
                  <a:ext uri="{FF2B5EF4-FFF2-40B4-BE49-F238E27FC236}">
                    <a16:creationId xmlns:a16="http://schemas.microsoft.com/office/drawing/2014/main" id="{6BFD0726-5A8B-5866-856E-184DA855BCBE}"/>
                  </a:ext>
                </a:extLst>
              </p:cNvPr>
              <p:cNvSpPr/>
              <p:nvPr/>
            </p:nvSpPr>
            <p:spPr>
              <a:xfrm>
                <a:off x="6464887" y="1504662"/>
                <a:ext cx="59060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3560" extrusionOk="0">
                    <a:moveTo>
                      <a:pt x="1853" y="1"/>
                    </a:moveTo>
                    <a:cubicBezTo>
                      <a:pt x="1495" y="1"/>
                      <a:pt x="797" y="72"/>
                      <a:pt x="601" y="611"/>
                    </a:cubicBezTo>
                    <a:cubicBezTo>
                      <a:pt x="368" y="1344"/>
                      <a:pt x="1" y="2078"/>
                      <a:pt x="1" y="2579"/>
                    </a:cubicBezTo>
                    <a:cubicBezTo>
                      <a:pt x="1" y="3079"/>
                      <a:pt x="134" y="3446"/>
                      <a:pt x="734" y="3546"/>
                    </a:cubicBezTo>
                    <a:cubicBezTo>
                      <a:pt x="777" y="3555"/>
                      <a:pt x="819" y="3560"/>
                      <a:pt x="860" y="3560"/>
                    </a:cubicBezTo>
                    <a:cubicBezTo>
                      <a:pt x="1385" y="3560"/>
                      <a:pt x="1702" y="2812"/>
                      <a:pt x="1702" y="2812"/>
                    </a:cubicBezTo>
                    <a:lnTo>
                      <a:pt x="2069" y="10"/>
                    </a:lnTo>
                    <a:cubicBezTo>
                      <a:pt x="2069" y="10"/>
                      <a:pt x="1983" y="1"/>
                      <a:pt x="18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9">
                <a:extLst>
                  <a:ext uri="{FF2B5EF4-FFF2-40B4-BE49-F238E27FC236}">
                    <a16:creationId xmlns:a16="http://schemas.microsoft.com/office/drawing/2014/main" id="{BF42C9A9-F520-329C-3190-453924ED28F2}"/>
                  </a:ext>
                </a:extLst>
              </p:cNvPr>
              <p:cNvSpPr/>
              <p:nvPr/>
            </p:nvSpPr>
            <p:spPr>
              <a:xfrm>
                <a:off x="6513442" y="1476345"/>
                <a:ext cx="174296" cy="269893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9455" extrusionOk="0">
                    <a:moveTo>
                      <a:pt x="1408" y="0"/>
                    </a:moveTo>
                    <a:cubicBezTo>
                      <a:pt x="1134" y="0"/>
                      <a:pt x="867" y="36"/>
                      <a:pt x="635" y="135"/>
                    </a:cubicBezTo>
                    <a:cubicBezTo>
                      <a:pt x="635" y="135"/>
                      <a:pt x="1" y="3437"/>
                      <a:pt x="1" y="4438"/>
                    </a:cubicBezTo>
                    <a:cubicBezTo>
                      <a:pt x="34" y="5172"/>
                      <a:pt x="301" y="5906"/>
                      <a:pt x="735" y="6506"/>
                    </a:cubicBezTo>
                    <a:cubicBezTo>
                      <a:pt x="968" y="6773"/>
                      <a:pt x="1268" y="6940"/>
                      <a:pt x="1602" y="7006"/>
                    </a:cubicBezTo>
                    <a:lnTo>
                      <a:pt x="2202" y="6273"/>
                    </a:lnTo>
                    <a:lnTo>
                      <a:pt x="2202" y="6273"/>
                    </a:lnTo>
                    <a:cubicBezTo>
                      <a:pt x="2202" y="6273"/>
                      <a:pt x="1469" y="7240"/>
                      <a:pt x="2469" y="8474"/>
                    </a:cubicBezTo>
                    <a:cubicBezTo>
                      <a:pt x="3058" y="9205"/>
                      <a:pt x="3561" y="9454"/>
                      <a:pt x="4059" y="9454"/>
                    </a:cubicBezTo>
                    <a:cubicBezTo>
                      <a:pt x="4380" y="9454"/>
                      <a:pt x="4699" y="9351"/>
                      <a:pt x="5038" y="9208"/>
                    </a:cubicBezTo>
                    <a:cubicBezTo>
                      <a:pt x="5872" y="8841"/>
                      <a:pt x="6105" y="8341"/>
                      <a:pt x="5738" y="7006"/>
                    </a:cubicBezTo>
                    <a:cubicBezTo>
                      <a:pt x="5405" y="5639"/>
                      <a:pt x="5138" y="3437"/>
                      <a:pt x="4904" y="2103"/>
                    </a:cubicBezTo>
                    <a:cubicBezTo>
                      <a:pt x="4637" y="769"/>
                      <a:pt x="3804" y="268"/>
                      <a:pt x="3303" y="268"/>
                    </a:cubicBezTo>
                    <a:cubicBezTo>
                      <a:pt x="2961" y="268"/>
                      <a:pt x="2155" y="0"/>
                      <a:pt x="1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9">
                <a:extLst>
                  <a:ext uri="{FF2B5EF4-FFF2-40B4-BE49-F238E27FC236}">
                    <a16:creationId xmlns:a16="http://schemas.microsoft.com/office/drawing/2014/main" id="{B0325929-CBAD-F254-11B9-2C5301A3A32A}"/>
                  </a:ext>
                </a:extLst>
              </p:cNvPr>
              <p:cNvSpPr/>
              <p:nvPr/>
            </p:nvSpPr>
            <p:spPr>
              <a:xfrm>
                <a:off x="6512500" y="1589669"/>
                <a:ext cx="96197" cy="32427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1136" fill="none" extrusionOk="0">
                    <a:moveTo>
                      <a:pt x="201" y="1135"/>
                    </a:moveTo>
                    <a:cubicBezTo>
                      <a:pt x="201" y="1135"/>
                      <a:pt x="0" y="368"/>
                      <a:pt x="901" y="268"/>
                    </a:cubicBezTo>
                    <a:cubicBezTo>
                      <a:pt x="1835" y="168"/>
                      <a:pt x="3370" y="1"/>
                      <a:pt x="3370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9">
                <a:extLst>
                  <a:ext uri="{FF2B5EF4-FFF2-40B4-BE49-F238E27FC236}">
                    <a16:creationId xmlns:a16="http://schemas.microsoft.com/office/drawing/2014/main" id="{CBA0D0C1-78A3-3A47-8458-749A9B24A7C1}"/>
                  </a:ext>
                </a:extLst>
              </p:cNvPr>
              <p:cNvSpPr/>
              <p:nvPr/>
            </p:nvSpPr>
            <p:spPr>
              <a:xfrm>
                <a:off x="6521064" y="1550648"/>
                <a:ext cx="82866" cy="16214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568" fill="none" extrusionOk="0">
                    <a:moveTo>
                      <a:pt x="1" y="567"/>
                    </a:moveTo>
                    <a:cubicBezTo>
                      <a:pt x="1" y="567"/>
                      <a:pt x="2136" y="0"/>
                      <a:pt x="2903" y="1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9">
                <a:extLst>
                  <a:ext uri="{FF2B5EF4-FFF2-40B4-BE49-F238E27FC236}">
                    <a16:creationId xmlns:a16="http://schemas.microsoft.com/office/drawing/2014/main" id="{9BBA70B7-48CE-E470-100C-028DF62FEED5}"/>
                  </a:ext>
                </a:extLst>
              </p:cNvPr>
              <p:cNvSpPr/>
              <p:nvPr/>
            </p:nvSpPr>
            <p:spPr>
              <a:xfrm>
                <a:off x="6525831" y="1517307"/>
                <a:ext cx="68594" cy="5738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01" fill="none" extrusionOk="0">
                    <a:moveTo>
                      <a:pt x="0" y="201"/>
                    </a:moveTo>
                    <a:cubicBezTo>
                      <a:pt x="801" y="67"/>
                      <a:pt x="1602" y="1"/>
                      <a:pt x="2402" y="1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9">
                <a:extLst>
                  <a:ext uri="{FF2B5EF4-FFF2-40B4-BE49-F238E27FC236}">
                    <a16:creationId xmlns:a16="http://schemas.microsoft.com/office/drawing/2014/main" id="{55E66D22-6419-AE4A-F27E-9515462DAC8F}"/>
                  </a:ext>
                </a:extLst>
              </p:cNvPr>
              <p:cNvSpPr/>
              <p:nvPr/>
            </p:nvSpPr>
            <p:spPr>
              <a:xfrm>
                <a:off x="6545812" y="1639195"/>
                <a:ext cx="36224" cy="12417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435" fill="none" extrusionOk="0">
                    <a:moveTo>
                      <a:pt x="1" y="0"/>
                    </a:moveTo>
                    <a:cubicBezTo>
                      <a:pt x="368" y="301"/>
                      <a:pt x="835" y="434"/>
                      <a:pt x="1269" y="334"/>
                    </a:cubicBez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5" name="Google Shape;785;p39">
            <a:extLst>
              <a:ext uri="{FF2B5EF4-FFF2-40B4-BE49-F238E27FC236}">
                <a16:creationId xmlns:a16="http://schemas.microsoft.com/office/drawing/2014/main" id="{AC8EA4D2-915B-97E6-BBEC-9749A113F8D4}"/>
              </a:ext>
            </a:extLst>
          </p:cNvPr>
          <p:cNvGrpSpPr/>
          <p:nvPr/>
        </p:nvGrpSpPr>
        <p:grpSpPr>
          <a:xfrm>
            <a:off x="829774" y="0"/>
            <a:ext cx="0" cy="5143500"/>
            <a:chOff x="1256113" y="0"/>
            <a:chExt cx="0" cy="5143500"/>
          </a:xfrm>
        </p:grpSpPr>
        <p:cxnSp>
          <p:nvCxnSpPr>
            <p:cNvPr id="786" name="Google Shape;786;p39">
              <a:extLst>
                <a:ext uri="{FF2B5EF4-FFF2-40B4-BE49-F238E27FC236}">
                  <a16:creationId xmlns:a16="http://schemas.microsoft.com/office/drawing/2014/main" id="{F46524DB-E27E-A07D-0778-7071683F1196}"/>
                </a:ext>
              </a:extLst>
            </p:cNvPr>
            <p:cNvCxnSpPr/>
            <p:nvPr/>
          </p:nvCxnSpPr>
          <p:spPr>
            <a:xfrm>
              <a:off x="1256113" y="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" name="Google Shape;787;p39">
              <a:extLst>
                <a:ext uri="{FF2B5EF4-FFF2-40B4-BE49-F238E27FC236}">
                  <a16:creationId xmlns:a16="http://schemas.microsoft.com/office/drawing/2014/main" id="{10682959-33F2-4F19-CD3C-9B4F653669D4}"/>
                </a:ext>
              </a:extLst>
            </p:cNvPr>
            <p:cNvCxnSpPr/>
            <p:nvPr/>
          </p:nvCxnSpPr>
          <p:spPr>
            <a:xfrm>
              <a:off x="1256113" y="4114800"/>
              <a:ext cx="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560781229"/>
      </p:ext>
    </p:extLst>
  </p:cSld>
  <p:clrMapOvr>
    <a:masterClrMapping/>
  </p:clrMapOvr>
</p:sld>
</file>

<file path=ppt/theme/theme1.xml><?xml version="1.0" encoding="utf-8"?>
<a:theme xmlns:a="http://schemas.openxmlformats.org/drawingml/2006/main" name="Tips for Making a Great Job Application by Slidesgo">
  <a:themeElements>
    <a:clrScheme name="Simple Light">
      <a:dk1>
        <a:srgbClr val="1B1B1B"/>
      </a:dk1>
      <a:lt1>
        <a:srgbClr val="FFFFFF"/>
      </a:lt1>
      <a:dk2>
        <a:srgbClr val="2F2F2F"/>
      </a:dk2>
      <a:lt2>
        <a:srgbClr val="686565"/>
      </a:lt2>
      <a:accent1>
        <a:srgbClr val="F54703"/>
      </a:accent1>
      <a:accent2>
        <a:srgbClr val="FF7518"/>
      </a:accent2>
      <a:accent3>
        <a:srgbClr val="B2B2B2"/>
      </a:accent3>
      <a:accent4>
        <a:srgbClr val="E4E4E4"/>
      </a:accent4>
      <a:accent5>
        <a:srgbClr val="FFFFFF"/>
      </a:accent5>
      <a:accent6>
        <a:srgbClr val="FFFFFF"/>
      </a:accent6>
      <a:hlink>
        <a:srgbClr val="1B1B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741</Words>
  <Application>Microsoft Office PowerPoint</Application>
  <PresentationFormat>On-screen Show (16:9)</PresentationFormat>
  <Paragraphs>82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1" baseType="lpstr">
      <vt:lpstr>Wingdings</vt:lpstr>
      <vt:lpstr>Arial</vt:lpstr>
      <vt:lpstr>Golos Text SemiBold</vt:lpstr>
      <vt:lpstr>Courier New</vt:lpstr>
      <vt:lpstr>Georgia Pro Black</vt:lpstr>
      <vt:lpstr>Lucida Calligraphy</vt:lpstr>
      <vt:lpstr>Noto Sans JP Black</vt:lpstr>
      <vt:lpstr>Lato</vt:lpstr>
      <vt:lpstr>Cavolini</vt:lpstr>
      <vt:lpstr>Golos Text Black</vt:lpstr>
      <vt:lpstr>Fredoka One</vt:lpstr>
      <vt:lpstr>Palanquin Dark</vt:lpstr>
      <vt:lpstr>Golos Text</vt:lpstr>
      <vt:lpstr>Tips for Making a Great Job Application by Slidesgo</vt:lpstr>
      <vt:lpstr>Job Market Analysis Using SQL Server</vt:lpstr>
      <vt:lpstr>Introduction</vt:lpstr>
      <vt:lpstr>Overview</vt:lpstr>
      <vt:lpstr>PowerPoint Presentation</vt:lpstr>
      <vt:lpstr>Objectives</vt:lpstr>
      <vt:lpstr>PowerPoint Presentation</vt:lpstr>
      <vt:lpstr>DB Schema</vt:lpstr>
      <vt:lpstr>PowerPoint Presentation</vt:lpstr>
      <vt:lpstr>Data Generation</vt:lpstr>
      <vt:lpstr>PowerPoint Presentation</vt:lpstr>
      <vt:lpstr>Tables Overview</vt:lpstr>
      <vt:lpstr>PowerPoint Presentation</vt:lpstr>
      <vt:lpstr>PowerPoint Presentation</vt:lpstr>
      <vt:lpstr>PowerPoint Presentation</vt:lpstr>
      <vt:lpstr>PowerPoint Presentation</vt:lpstr>
      <vt:lpstr>Data Profiling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George Hany</dc:creator>
  <cp:lastModifiedBy>George Hany Milad</cp:lastModifiedBy>
  <cp:revision>82</cp:revision>
  <dcterms:modified xsi:type="dcterms:W3CDTF">2025-07-09T20:47:41Z</dcterms:modified>
</cp:coreProperties>
</file>